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Jan 18 2021 07:38:19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1.png" Type="http://schemas.openxmlformats.org/officeDocument/2006/relationships/image"/><Relationship Id="rId2" Target="../media/image232.png" Type="http://schemas.openxmlformats.org/officeDocument/2006/relationships/image"/><Relationship Id="rId3" Target="../media/image233.png" Type="http://schemas.openxmlformats.org/officeDocument/2006/relationships/image"/><Relationship Id="rId4" Target="../media/image234.png" Type="http://schemas.openxmlformats.org/officeDocument/2006/relationships/image"/><Relationship Id="rId5" Target="../media/image235.png" Type="http://schemas.openxmlformats.org/officeDocument/2006/relationships/image"/><Relationship Id="rId6" Target="../media/image236.png" Type="http://schemas.openxmlformats.org/officeDocument/2006/relationships/image"/><Relationship Id="rId7" Target="../media/image237.png" Type="http://schemas.openxmlformats.org/officeDocument/2006/relationships/image"/><Relationship Id="rId8" Target="../media/image238.png" Type="http://schemas.openxmlformats.org/officeDocument/2006/relationships/image"/><Relationship Id="rId9" Target="../media/image239.png" Type="http://schemas.openxmlformats.org/officeDocument/2006/relationships/image"/><Relationship Id="rId10" Target="../media/image240.png" Type="http://schemas.openxmlformats.org/officeDocument/2006/relationships/image"/><Relationship Id="rId11" Target="../media/image241.png" Type="http://schemas.openxmlformats.org/officeDocument/2006/relationships/image"/><Relationship Id="rId12" Target="../media/image242.png" Type="http://schemas.openxmlformats.org/officeDocument/2006/relationships/image"/><Relationship Id="rId13" Target="../media/image243.png" Type="http://schemas.openxmlformats.org/officeDocument/2006/relationships/image"/><Relationship Id="rId14" Target="../media/image244.png" Type="http://schemas.openxmlformats.org/officeDocument/2006/relationships/image"/><Relationship Id="rId15" Target="../media/image245.png" Type="http://schemas.openxmlformats.org/officeDocument/2006/relationships/image"/><Relationship Id="rId16" Target="../media/image246.png" Type="http://schemas.openxmlformats.org/officeDocument/2006/relationships/image"/><Relationship Id="rId17" Target="../media/image247.png" Type="http://schemas.openxmlformats.org/officeDocument/2006/relationships/image"/><Relationship Id="rId18" Target="../media/image248.png" Type="http://schemas.openxmlformats.org/officeDocument/2006/relationships/image"/><Relationship Id="rId19" Target="../media/image249.png" Type="http://schemas.openxmlformats.org/officeDocument/2006/relationships/image"/><Relationship Id="rId20" Target="../media/image250.png" Type="http://schemas.openxmlformats.org/officeDocument/2006/relationships/image"/><Relationship Id="rId21" Target="../media/image251.png" Type="http://schemas.openxmlformats.org/officeDocument/2006/relationships/image"/><Relationship Id="rId22" Target="../media/image252.png" Type="http://schemas.openxmlformats.org/officeDocument/2006/relationships/image"/><Relationship Id="rId23" Target="../media/image253.png" Type="http://schemas.openxmlformats.org/officeDocument/2006/relationships/image"/><Relationship Id="rId24" Target="../media/image254.png" Type="http://schemas.openxmlformats.org/officeDocument/2006/relationships/image"/><Relationship Id="rId25" Target="../media/image255.png" Type="http://schemas.openxmlformats.org/officeDocument/2006/relationships/image"/><Relationship Id="rId26" Target="../media/image256.png" Type="http://schemas.openxmlformats.org/officeDocument/2006/relationships/image"/><Relationship Id="rId27" Target="../media/image257.png" Type="http://schemas.openxmlformats.org/officeDocument/2006/relationships/image"/><Relationship Id="rId28" Target="../media/image258.png" Type="http://schemas.openxmlformats.org/officeDocument/2006/relationships/image"/><Relationship Id="rId29" Target="../media/image259.png" Type="http://schemas.openxmlformats.org/officeDocument/2006/relationships/image"/><Relationship Id="rId30" Target="../media/image260.png" Type="http://schemas.openxmlformats.org/officeDocument/2006/relationships/image"/><Relationship Id="rId31" Target="../media/image261.png" Type="http://schemas.openxmlformats.org/officeDocument/2006/relationships/image"/><Relationship Id="rId32" Target="../media/image262.png" Type="http://schemas.openxmlformats.org/officeDocument/2006/relationships/image"/><Relationship Id="rId33" Target="../media/image263.png" Type="http://schemas.openxmlformats.org/officeDocument/2006/relationships/image"/><Relationship Id="rId34" Target="../media/image264.png" Type="http://schemas.openxmlformats.org/officeDocument/2006/relationships/image"/><Relationship Id="rId35" Target="../media/image265.png" Type="http://schemas.openxmlformats.org/officeDocument/2006/relationships/image"/><Relationship Id="rId36" Target="../media/image26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7.png" Type="http://schemas.openxmlformats.org/officeDocument/2006/relationships/image"/><Relationship Id="rId2" Target="../media/image268.png" Type="http://schemas.openxmlformats.org/officeDocument/2006/relationships/image"/><Relationship Id="rId3" Target="../media/image269.png" Type="http://schemas.openxmlformats.org/officeDocument/2006/relationships/image"/><Relationship Id="rId4" Target="../media/image270.png" Type="http://schemas.openxmlformats.org/officeDocument/2006/relationships/image"/><Relationship Id="rId5" Target="../media/image271.png" Type="http://schemas.openxmlformats.org/officeDocument/2006/relationships/image"/><Relationship Id="rId6" Target="../media/image272.png" Type="http://schemas.openxmlformats.org/officeDocument/2006/relationships/image"/><Relationship Id="rId7" Target="../media/image273.png" Type="http://schemas.openxmlformats.org/officeDocument/2006/relationships/image"/><Relationship Id="rId8" Target="../media/image274.png" Type="http://schemas.openxmlformats.org/officeDocument/2006/relationships/image"/><Relationship Id="rId9" Target="../media/image275.png" Type="http://schemas.openxmlformats.org/officeDocument/2006/relationships/image"/><Relationship Id="rId10" Target="../media/image276.png" Type="http://schemas.openxmlformats.org/officeDocument/2006/relationships/image"/><Relationship Id="rId11" Target="../media/image277.png" Type="http://schemas.openxmlformats.org/officeDocument/2006/relationships/image"/><Relationship Id="rId12" Target="../media/image278.png" Type="http://schemas.openxmlformats.org/officeDocument/2006/relationships/image"/><Relationship Id="rId13" Target="../media/image279.png" Type="http://schemas.openxmlformats.org/officeDocument/2006/relationships/image"/><Relationship Id="rId14" Target="../media/image280.png" Type="http://schemas.openxmlformats.org/officeDocument/2006/relationships/image"/><Relationship Id="rId15" Target="../media/image281.png" Type="http://schemas.openxmlformats.org/officeDocument/2006/relationships/image"/><Relationship Id="rId16" Target="../media/image282.png" Type="http://schemas.openxmlformats.org/officeDocument/2006/relationships/image"/><Relationship Id="rId17" Target="../media/image283.png" Type="http://schemas.openxmlformats.org/officeDocument/2006/relationships/image"/><Relationship Id="rId18" Target="../media/image284.png" Type="http://schemas.openxmlformats.org/officeDocument/2006/relationships/image"/><Relationship Id="rId19" Target="../media/image285.png" Type="http://schemas.openxmlformats.org/officeDocument/2006/relationships/image"/><Relationship Id="rId20" Target="../media/image286.png" Type="http://schemas.openxmlformats.org/officeDocument/2006/relationships/image"/><Relationship Id="rId21" Target="../media/image287.png" Type="http://schemas.openxmlformats.org/officeDocument/2006/relationships/image"/><Relationship Id="rId22" Target="../media/image288.png" Type="http://schemas.openxmlformats.org/officeDocument/2006/relationships/image"/><Relationship Id="rId23" Target="../media/image289.png" Type="http://schemas.openxmlformats.org/officeDocument/2006/relationships/image"/><Relationship Id="rId24" Target="../media/image290.png" Type="http://schemas.openxmlformats.org/officeDocument/2006/relationships/image"/><Relationship Id="rId25" Target="../media/image291.png" Type="http://schemas.openxmlformats.org/officeDocument/2006/relationships/image"/><Relationship Id="rId26" Target="../media/image292.png" Type="http://schemas.openxmlformats.org/officeDocument/2006/relationships/image"/><Relationship Id="rId27" Target="../media/image293.png" Type="http://schemas.openxmlformats.org/officeDocument/2006/relationships/image"/><Relationship Id="rId28" Target="../media/image294.png" Type="http://schemas.openxmlformats.org/officeDocument/2006/relationships/image"/><Relationship Id="rId29" Target="../media/image295.png" Type="http://schemas.openxmlformats.org/officeDocument/2006/relationships/image"/><Relationship Id="rId30" Target="../media/image296.png" Type="http://schemas.openxmlformats.org/officeDocument/2006/relationships/image"/><Relationship Id="rId31" Target="../media/image297.png" Type="http://schemas.openxmlformats.org/officeDocument/2006/relationships/image"/><Relationship Id="rId32" Target="../media/image298.png" Type="http://schemas.openxmlformats.org/officeDocument/2006/relationships/image"/><Relationship Id="rId33" Target="../media/image299.png" Type="http://schemas.openxmlformats.org/officeDocument/2006/relationships/image"/><Relationship Id="rId34" Target="../media/image300.png" Type="http://schemas.openxmlformats.org/officeDocument/2006/relationships/image"/><Relationship Id="rId35" Target="../media/image301.png" Type="http://schemas.openxmlformats.org/officeDocument/2006/relationships/image"/><Relationship Id="rId36" Target="../media/image30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3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1.png" Type="http://schemas.openxmlformats.org/officeDocument/2006/relationships/image"/><Relationship Id="rId2" Target="../media/image332.png" Type="http://schemas.openxmlformats.org/officeDocument/2006/relationships/image"/><Relationship Id="rId3" Target="../media/image333.png" Type="http://schemas.openxmlformats.org/officeDocument/2006/relationships/image"/><Relationship Id="rId4" Target="../media/image334.png" Type="http://schemas.openxmlformats.org/officeDocument/2006/relationships/image"/><Relationship Id="rId5" Target="../media/image335.png" Type="http://schemas.openxmlformats.org/officeDocument/2006/relationships/image"/><Relationship Id="rId6" Target="../media/image336.png" Type="http://schemas.openxmlformats.org/officeDocument/2006/relationships/image"/><Relationship Id="rId7" Target="../media/image337.png" Type="http://schemas.openxmlformats.org/officeDocument/2006/relationships/image"/><Relationship Id="rId8" Target="../media/image338.png" Type="http://schemas.openxmlformats.org/officeDocument/2006/relationships/image"/><Relationship Id="rId9" Target="../media/image339.png" Type="http://schemas.openxmlformats.org/officeDocument/2006/relationships/image"/><Relationship Id="rId10" Target="../media/image340.png" Type="http://schemas.openxmlformats.org/officeDocument/2006/relationships/image"/><Relationship Id="rId11" Target="../media/image341.png" Type="http://schemas.openxmlformats.org/officeDocument/2006/relationships/image"/><Relationship Id="rId12" Target="../media/image342.png" Type="http://schemas.openxmlformats.org/officeDocument/2006/relationships/image"/><Relationship Id="rId13" Target="../media/image343.png" Type="http://schemas.openxmlformats.org/officeDocument/2006/relationships/image"/><Relationship Id="rId14" Target="../media/image344.png" Type="http://schemas.openxmlformats.org/officeDocument/2006/relationships/image"/><Relationship Id="rId15" Target="../media/image345.png" Type="http://schemas.openxmlformats.org/officeDocument/2006/relationships/image"/><Relationship Id="rId16" Target="../media/image34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6.png" Type="http://schemas.openxmlformats.org/officeDocument/2006/relationships/image"/><Relationship Id="rId2" Target="../media/image357.png" Type="http://schemas.openxmlformats.org/officeDocument/2006/relationships/image"/><Relationship Id="rId3" Target="../media/image358.png" Type="http://schemas.openxmlformats.org/officeDocument/2006/relationships/image"/><Relationship Id="rId4" Target="../media/image359.png" Type="http://schemas.openxmlformats.org/officeDocument/2006/relationships/image"/><Relationship Id="rId5" Target="../media/image360.png" Type="http://schemas.openxmlformats.org/officeDocument/2006/relationships/image"/><Relationship Id="rId6" Target="../media/image361.png" Type="http://schemas.openxmlformats.org/officeDocument/2006/relationships/image"/><Relationship Id="rId7" Target="../media/image362.png" Type="http://schemas.openxmlformats.org/officeDocument/2006/relationships/image"/><Relationship Id="rId8" Target="../media/image363.png" Type="http://schemas.openxmlformats.org/officeDocument/2006/relationships/image"/><Relationship Id="rId9" Target="../media/image364.png" Type="http://schemas.openxmlformats.org/officeDocument/2006/relationships/image"/><Relationship Id="rId10" Target="../media/image36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media/image371.png" Type="http://schemas.openxmlformats.org/officeDocument/2006/relationships/image"/><Relationship Id="rId7" Target="../media/image372.png" Type="http://schemas.openxmlformats.org/officeDocument/2006/relationships/image"/><Relationship Id="rId8" Target="../media/image373.png" Type="http://schemas.openxmlformats.org/officeDocument/2006/relationships/image"/><Relationship Id="rId9" Target="../media/image374.png" Type="http://schemas.openxmlformats.org/officeDocument/2006/relationships/image"/><Relationship Id="rId10" Target="../media/image375.png" Type="http://schemas.openxmlformats.org/officeDocument/2006/relationships/image"/><Relationship Id="rId11" Target="../media/image376.png" Type="http://schemas.openxmlformats.org/officeDocument/2006/relationships/image"/><Relationship Id="rId12" Target="../media/image377.png" Type="http://schemas.openxmlformats.org/officeDocument/2006/relationships/image"/><Relationship Id="rId13" Target="../media/image378.png" Type="http://schemas.openxmlformats.org/officeDocument/2006/relationships/image"/><Relationship Id="rId14" Target="../media/image379.png" Type="http://schemas.openxmlformats.org/officeDocument/2006/relationships/image"/><Relationship Id="rId15" Target="../media/image380.png" Type="http://schemas.openxmlformats.org/officeDocument/2006/relationships/image"/><Relationship Id="rId16" Target="../media/image381.png" Type="http://schemas.openxmlformats.org/officeDocument/2006/relationships/image"/><Relationship Id="rId17" Target="../media/image382.png" Type="http://schemas.openxmlformats.org/officeDocument/2006/relationships/image"/><Relationship Id="rId18" Target="../media/image383.png" Type="http://schemas.openxmlformats.org/officeDocument/2006/relationships/image"/><Relationship Id="rId19" Target="../media/image384.png" Type="http://schemas.openxmlformats.org/officeDocument/2006/relationships/image"/><Relationship Id="rId20" Target="../media/image385.png" Type="http://schemas.openxmlformats.org/officeDocument/2006/relationships/image"/><Relationship Id="rId21" Target="../media/image38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7.png" Type="http://schemas.openxmlformats.org/officeDocument/2006/relationships/image"/><Relationship Id="rId2" Target="../media/image388.png" Type="http://schemas.openxmlformats.org/officeDocument/2006/relationships/image"/><Relationship Id="rId3" Target="../media/image389.png" Type="http://schemas.openxmlformats.org/officeDocument/2006/relationships/image"/><Relationship Id="rId4" Target="../media/image390.png" Type="http://schemas.openxmlformats.org/officeDocument/2006/relationships/image"/><Relationship Id="rId5" Target="../media/image391.png" Type="http://schemas.openxmlformats.org/officeDocument/2006/relationships/image"/><Relationship Id="rId6" Target="../media/image392.png" Type="http://schemas.openxmlformats.org/officeDocument/2006/relationships/image"/><Relationship Id="rId7" Target="../media/image393.png" Type="http://schemas.openxmlformats.org/officeDocument/2006/relationships/image"/><Relationship Id="rId8" Target="../media/image394.png" Type="http://schemas.openxmlformats.org/officeDocument/2006/relationships/image"/><Relationship Id="rId9" Target="../media/image395.png" Type="http://schemas.openxmlformats.org/officeDocument/2006/relationships/image"/><Relationship Id="rId10" Target="../media/image396.png" Type="http://schemas.openxmlformats.org/officeDocument/2006/relationships/image"/><Relationship Id="rId11" Target="../media/image397.png" Type="http://schemas.openxmlformats.org/officeDocument/2006/relationships/image"/><Relationship Id="rId12" Target="../media/image398.png" Type="http://schemas.openxmlformats.org/officeDocument/2006/relationships/image"/><Relationship Id="rId13" Target="../media/image399.png" Type="http://schemas.openxmlformats.org/officeDocument/2006/relationships/image"/><Relationship Id="rId14" Target="../media/image40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1.png" Type="http://schemas.openxmlformats.org/officeDocument/2006/relationships/image"/><Relationship Id="rId2" Target="../media/image402.png" Type="http://schemas.openxmlformats.org/officeDocument/2006/relationships/image"/><Relationship Id="rId3" Target="../media/image403.png" Type="http://schemas.openxmlformats.org/officeDocument/2006/relationships/image"/><Relationship Id="rId4" Target="../media/image404.png" Type="http://schemas.openxmlformats.org/officeDocument/2006/relationships/image"/><Relationship Id="rId5" Target="../media/image405.png" Type="http://schemas.openxmlformats.org/officeDocument/2006/relationships/image"/><Relationship Id="rId6" Target="../media/image406.png" Type="http://schemas.openxmlformats.org/officeDocument/2006/relationships/image"/><Relationship Id="rId7" Target="../media/image407.png" Type="http://schemas.openxmlformats.org/officeDocument/2006/relationships/image"/><Relationship Id="rId8" Target="../media/image408.png" Type="http://schemas.openxmlformats.org/officeDocument/2006/relationships/image"/><Relationship Id="rId9" Target="../media/image409.png" Type="http://schemas.openxmlformats.org/officeDocument/2006/relationships/image"/><Relationship Id="rId10" Target="../media/image410.png" Type="http://schemas.openxmlformats.org/officeDocument/2006/relationships/image"/><Relationship Id="rId11" Target="../media/image411.png" Type="http://schemas.openxmlformats.org/officeDocument/2006/relationships/image"/><Relationship Id="rId12" Target="../media/image412.png" Type="http://schemas.openxmlformats.org/officeDocument/2006/relationships/image"/><Relationship Id="rId13" Target="../media/image413.png" Type="http://schemas.openxmlformats.org/officeDocument/2006/relationships/image"/><Relationship Id="rId14" Target="../media/image414.png" Type="http://schemas.openxmlformats.org/officeDocument/2006/relationships/image"/><Relationship Id="rId15" Target="../media/image415.png" Type="http://schemas.openxmlformats.org/officeDocument/2006/relationships/image"/><Relationship Id="rId16" Target="../media/image41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media/image436.png" Type="http://schemas.openxmlformats.org/officeDocument/2006/relationships/image"/><Relationship Id="rId9" Target="../media/image437.png" Type="http://schemas.openxmlformats.org/officeDocument/2006/relationships/image"/><Relationship Id="rId10" Target="../media/image438.png" Type="http://schemas.openxmlformats.org/officeDocument/2006/relationships/image"/><Relationship Id="rId11" Target="../media/image439.png" Type="http://schemas.openxmlformats.org/officeDocument/2006/relationships/image"/><Relationship Id="rId12" Target="../media/image440.png" Type="http://schemas.openxmlformats.org/officeDocument/2006/relationships/image"/><Relationship Id="rId13" Target="../media/image441.png" Type="http://schemas.openxmlformats.org/officeDocument/2006/relationships/image"/><Relationship Id="rId14" Target="../media/image442.png" Type="http://schemas.openxmlformats.org/officeDocument/2006/relationships/image"/><Relationship Id="rId15" Target="../media/image443.png" Type="http://schemas.openxmlformats.org/officeDocument/2006/relationships/image"/><Relationship Id="rId16" Target="../media/image444.png" Type="http://schemas.openxmlformats.org/officeDocument/2006/relationships/image"/><Relationship Id="rId17" Target="../media/image445.png" Type="http://schemas.openxmlformats.org/officeDocument/2006/relationships/image"/><Relationship Id="rId18" Target="../media/image446.png" Type="http://schemas.openxmlformats.org/officeDocument/2006/relationships/image"/><Relationship Id="rId19" Target="../media/image447.png" Type="http://schemas.openxmlformats.org/officeDocument/2006/relationships/image"/><Relationship Id="rId20" Target="../media/image448.png" Type="http://schemas.openxmlformats.org/officeDocument/2006/relationships/image"/><Relationship Id="rId21" Target="../media/image449.png" Type="http://schemas.openxmlformats.org/officeDocument/2006/relationships/image"/><Relationship Id="rId22" Target="../media/image450.png" Type="http://schemas.openxmlformats.org/officeDocument/2006/relationships/image"/><Relationship Id="rId23" Target="../media/image451.png" Type="http://schemas.openxmlformats.org/officeDocument/2006/relationships/image"/><Relationship Id="rId24" Target="../media/image452.png" Type="http://schemas.openxmlformats.org/officeDocument/2006/relationships/image"/><Relationship Id="rId25" Target="../media/image453.png" Type="http://schemas.openxmlformats.org/officeDocument/2006/relationships/image"/><Relationship Id="rId26" Target="../media/image454.png" Type="http://schemas.openxmlformats.org/officeDocument/2006/relationships/image"/><Relationship Id="rId27" Target="../media/image455.png" Type="http://schemas.openxmlformats.org/officeDocument/2006/relationships/image"/><Relationship Id="rId28" Target="../media/image456.png" Type="http://schemas.openxmlformats.org/officeDocument/2006/relationships/image"/><Relationship Id="rId29" Target="../media/image45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46cfc7b-fd15-8532-5e22-fdbc81712bf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d517bf0-88ba-11ea-a52e-91aeb42a40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b45fd07-d6cf-4596-b95e-2d3257267fd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6fb7610-0f92-11ea-a6a3-8b96ed1570d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w-log-collecto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cx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83ea9a2-0fec-4021-8b70-8da5373394e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ntainers-kubernet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1faf010-4107-4877-a571-fc9c8763c3d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88b5af6-3075-4b8c-a211-66ff2ef38fb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load-balanc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13e1860-959c-11e8-871e-ad157af61ad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b3c3da-7b1f-0879-f414-f367da21848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imi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1472b0-6b8b-11e9-a537-057f5126932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bd30e0-8921-11e9-a2c5-13fceaf55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essages-for-rabbitmq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8d12b7-cee7-4c35-90d7-582ffef56f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1037c41-adce-4bb5-8b45-0c06004916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17eb6f-6e2a-4b33-95ef-83bffe0833f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32737c-e24b-4836-9e37-d8cead9223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b6393bc-7d81-446b-9728-61b704f6eca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network-ac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f5debff-044f-4292-b387-9c9a50ba81f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d4c7a4d-2a2d-433f-a38d-9ebff43de33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b569e-03d7-44e4-a68c-6f567689a26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2c407b-0a0d-4c57-8d8e-31bc7707d56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80fa4f0-62bc-48dc-8388-b4458f3f310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55f6faf-833f-4fcb-8ce9-f75c9954b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001640-21f1-466e-b6f0-d227c353a8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66f360-66d1-11e9-85ef-a19427301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02343d-a294-46e4-bfdd-6bdeb422a49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846d490-ef88-44a1-822e-9d7f4d40a90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3a3d18e-847e-4c27-807f-3b509613612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c44e05-4faa-43f2-a8a3-4795f31ddf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43B3EB0-F56B-4753-92E4-093815814C1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1a901ac-fb7d-9b6e-eb25-14e75a20c4c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public-gatewa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sh-d6aece47-d840-45b0-8ab9-ad15354deee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1f8800-0ee2-43ca-864b-1e29ce4fd8f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35ead7e-cc70-4f10-8f2c-6e6c6821ce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5f8ac0-98f7-11e9-a40c-5b3c4bf3cc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67ab6d8-48dd-485a-adf9-30d5107537a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openshif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c4e5912-59dc-40b7-a482-25c6c6d38c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d08ed75-b71d-4d1a-a4c4-f17ead5c195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14c9e07-7039-44a7-8eed-c508135829a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1b0890-573c-11e8-9a9e-e3bf6f54390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security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ee2b5a9-fee8-419f-a8be-510bd12de96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1a321c-6289-420c-bce5-b2e9525c38a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df77820-deed-11e9-911d-5f09017358f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35fb8c-bc5b-431b-859e-3861771d584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623978-519a-42e1-ba8f-67a10a883e3f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0814030-c9dd-11e7-9a5e-19d80fed5e0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56153d0-5ad0-11e9-b7f9-41319ef2212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8ae3340-b0f3-470e-b0fc-db28f19be7d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acdbc42-8965-48f9-8a3c-1c728b6ed2c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subne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83cd952-9671-47a7-908a-f59a076eb9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2c1d79-9176-4597-9cff-941a8d6cfd4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f956de-e7c2-4a02-8f3b-ae554fa55cf8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512e5f0-64fb-11e8-9c23-830c05b8b72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0dcbebb-c6e6-40c8-a5ba-10b7fc16d38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e72e70b-546c-4dea-abe9-8a9a81f4494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38a4da0-c353-11e9-83b6-a36a57a97a0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e6f57b6-08fa-4579-b792-96eb536868e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45ca653-38b8-4bbe-a532-f3511683d65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52414f6-7c44-4faa-8075-5b9219e9a05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77c8d09-81e9-48e2-b04c-6157bb2f23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e0bdb3-7a00-44e9-bb4b-3d6209d5d3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f5fa0b9-fd41-4d55-8f4b-81a15458017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1c54af-979b-47eb-b97a-4b6aa4aaebf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vp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endpoint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87073fb-ba5b-9407-d2ac-938308d890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irtual-server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instan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00c7e8b-6609-71eb-e136-0a0f0ef9c2a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oiceAgent0915201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57254b0-a9a0-11ea-9ff6-17a22eb543c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vp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45626d-55e3-4418-be11-683a26dbc1e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d3a5a53-eb60-4f3c-8fd1-17f88585b6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019f3-0fd6-4c25-966d-f3952481a87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9ba9d4c-b1c5-4cc3-a163-38b580121e0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aa8e2c-1121-4592-94ed-8b7414eb33b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1231964-3f23-46f0-850e-07c7a02bb3a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8a3f6e9-3a1b-4559-a529-26e94702518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dd3cc41-1774-4bf7-9044-22d93dfa685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2021-01-18T07:38:35.085Z</dcterms:created>
  <dcterms:modified xsi:type="dcterms:W3CDTF">2021-01-18T07:38:35.085Z</dcterms:modified>
</cp:coreProperties>
</file>