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Aug 12 2020 16:28:34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5.png" Type="http://schemas.openxmlformats.org/officeDocument/2006/relationships/image"/><Relationship Id="rId2" Target="../media/image236.png" Type="http://schemas.openxmlformats.org/officeDocument/2006/relationships/image"/><Relationship Id="rId3" Target="../media/image237.png" Type="http://schemas.openxmlformats.org/officeDocument/2006/relationships/image"/><Relationship Id="rId4" Target="../media/image238.png" Type="http://schemas.openxmlformats.org/officeDocument/2006/relationships/image"/><Relationship Id="rId5" Target="../media/image239.png" Type="http://schemas.openxmlformats.org/officeDocument/2006/relationships/image"/><Relationship Id="rId6" Target="../media/image240.png" Type="http://schemas.openxmlformats.org/officeDocument/2006/relationships/image"/><Relationship Id="rId7" Target="../media/image241.png" Type="http://schemas.openxmlformats.org/officeDocument/2006/relationships/image"/><Relationship Id="rId8" Target="../media/image242.png" Type="http://schemas.openxmlformats.org/officeDocument/2006/relationships/image"/><Relationship Id="rId9" Target="../media/image243.png" Type="http://schemas.openxmlformats.org/officeDocument/2006/relationships/image"/><Relationship Id="rId10" Target="../media/image244.png" Type="http://schemas.openxmlformats.org/officeDocument/2006/relationships/image"/><Relationship Id="rId11" Target="../media/image245.png" Type="http://schemas.openxmlformats.org/officeDocument/2006/relationships/image"/><Relationship Id="rId12" Target="../media/image246.png" Type="http://schemas.openxmlformats.org/officeDocument/2006/relationships/image"/><Relationship Id="rId13" Target="../media/image247.png" Type="http://schemas.openxmlformats.org/officeDocument/2006/relationships/image"/><Relationship Id="rId14" Target="../media/image248.png" Type="http://schemas.openxmlformats.org/officeDocument/2006/relationships/image"/><Relationship Id="rId15" Target="../media/image249.png" Type="http://schemas.openxmlformats.org/officeDocument/2006/relationships/image"/><Relationship Id="rId16" Target="../media/image250.png" Type="http://schemas.openxmlformats.org/officeDocument/2006/relationships/image"/><Relationship Id="rId17" Target="../media/image251.png" Type="http://schemas.openxmlformats.org/officeDocument/2006/relationships/image"/><Relationship Id="rId18" Target="../media/image252.png" Type="http://schemas.openxmlformats.org/officeDocument/2006/relationships/image"/><Relationship Id="rId19" Target="../media/image253.png" Type="http://schemas.openxmlformats.org/officeDocument/2006/relationships/image"/><Relationship Id="rId20" Target="../media/image254.png" Type="http://schemas.openxmlformats.org/officeDocument/2006/relationships/image"/><Relationship Id="rId21" Target="../media/image255.png" Type="http://schemas.openxmlformats.org/officeDocument/2006/relationships/image"/><Relationship Id="rId22" Target="../media/image256.png" Type="http://schemas.openxmlformats.org/officeDocument/2006/relationships/image"/><Relationship Id="rId23" Target="../media/image257.png" Type="http://schemas.openxmlformats.org/officeDocument/2006/relationships/image"/><Relationship Id="rId24" Target="../media/image258.png" Type="http://schemas.openxmlformats.org/officeDocument/2006/relationships/image"/><Relationship Id="rId25" Target="../media/image259.png" Type="http://schemas.openxmlformats.org/officeDocument/2006/relationships/image"/><Relationship Id="rId26" Target="../media/image260.png" Type="http://schemas.openxmlformats.org/officeDocument/2006/relationships/image"/><Relationship Id="rId27" Target="../media/image261.png" Type="http://schemas.openxmlformats.org/officeDocument/2006/relationships/image"/><Relationship Id="rId28" Target="../media/image262.png" Type="http://schemas.openxmlformats.org/officeDocument/2006/relationships/image"/><Relationship Id="rId29" Target="../media/image263.png" Type="http://schemas.openxmlformats.org/officeDocument/2006/relationships/image"/><Relationship Id="rId30" Target="../media/image264.png" Type="http://schemas.openxmlformats.org/officeDocument/2006/relationships/image"/><Relationship Id="rId31" Target="../media/image265.png" Type="http://schemas.openxmlformats.org/officeDocument/2006/relationships/image"/><Relationship Id="rId32" Target="../media/image266.png" Type="http://schemas.openxmlformats.org/officeDocument/2006/relationships/image"/><Relationship Id="rId33" Target="../media/image267.png" Type="http://schemas.openxmlformats.org/officeDocument/2006/relationships/image"/><Relationship Id="rId34" Target="../media/image268.png" Type="http://schemas.openxmlformats.org/officeDocument/2006/relationships/image"/><Relationship Id="rId35" Target="../media/image269.png" Type="http://schemas.openxmlformats.org/officeDocument/2006/relationships/image"/><Relationship Id="rId36" Target="../media/image27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media/image291.png" Type="http://schemas.openxmlformats.org/officeDocument/2006/relationships/image"/><Relationship Id="rId22" Target="../media/image292.png" Type="http://schemas.openxmlformats.org/officeDocument/2006/relationships/image"/><Relationship Id="rId23" Target="../media/image293.png" Type="http://schemas.openxmlformats.org/officeDocument/2006/relationships/image"/><Relationship Id="rId24" Target="../media/image294.png" Type="http://schemas.openxmlformats.org/officeDocument/2006/relationships/image"/><Relationship Id="rId25" Target="../media/image295.png" Type="http://schemas.openxmlformats.org/officeDocument/2006/relationships/image"/><Relationship Id="rId26" Target="../media/image296.png" Type="http://schemas.openxmlformats.org/officeDocument/2006/relationships/image"/><Relationship Id="rId27" Target="../media/image297.png" Type="http://schemas.openxmlformats.org/officeDocument/2006/relationships/image"/><Relationship Id="rId28" Target="../media/image298.png" Type="http://schemas.openxmlformats.org/officeDocument/2006/relationships/image"/><Relationship Id="rId29" Target="../media/image299.png" Type="http://schemas.openxmlformats.org/officeDocument/2006/relationships/image"/><Relationship Id="rId30" Target="../media/image300.png" Type="http://schemas.openxmlformats.org/officeDocument/2006/relationships/image"/><Relationship Id="rId31" Target="../media/image301.png" Type="http://schemas.openxmlformats.org/officeDocument/2006/relationships/image"/><Relationship Id="rId32" Target="../media/image302.png" Type="http://schemas.openxmlformats.org/officeDocument/2006/relationships/image"/><Relationship Id="rId33" Target="../media/image303.png" Type="http://schemas.openxmlformats.org/officeDocument/2006/relationships/image"/><Relationship Id="rId34" Target="../media/image304.png" Type="http://schemas.openxmlformats.org/officeDocument/2006/relationships/image"/><Relationship Id="rId35" Target="../media/image305.png" Type="http://schemas.openxmlformats.org/officeDocument/2006/relationships/image"/><Relationship Id="rId36" Target="../media/image30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media/image349.png" Type="http://schemas.openxmlformats.org/officeDocument/2006/relationships/image"/><Relationship Id="rId16" Target="../media/image35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media/image384.png" Type="http://schemas.openxmlformats.org/officeDocument/2006/relationships/image"/><Relationship Id="rId16" Target="../media/image385.png" Type="http://schemas.openxmlformats.org/officeDocument/2006/relationships/image"/><Relationship Id="rId17" Target="../media/image386.png" Type="http://schemas.openxmlformats.org/officeDocument/2006/relationships/image"/><Relationship Id="rId18" Target="../media/image387.png" Type="http://schemas.openxmlformats.org/officeDocument/2006/relationships/image"/><Relationship Id="rId19" Target="../media/image388.png" Type="http://schemas.openxmlformats.org/officeDocument/2006/relationships/image"/><Relationship Id="rId20" Target="../media/image389.png" Type="http://schemas.openxmlformats.org/officeDocument/2006/relationships/image"/><Relationship Id="rId21" Target="../media/image39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media/image419.png" Type="http://schemas.openxmlformats.org/officeDocument/2006/relationships/image"/><Relationship Id="rId16" Target="../media/image42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media/image444.png" Type="http://schemas.openxmlformats.org/officeDocument/2006/relationships/image"/><Relationship Id="rId13" Target="../media/image445.png" Type="http://schemas.openxmlformats.org/officeDocument/2006/relationships/image"/><Relationship Id="rId14" Target="../media/image446.png" Type="http://schemas.openxmlformats.org/officeDocument/2006/relationships/image"/><Relationship Id="rId15" Target="../media/image447.png" Type="http://schemas.openxmlformats.org/officeDocument/2006/relationships/image"/><Relationship Id="rId16" Target="../media/image448.png" Type="http://schemas.openxmlformats.org/officeDocument/2006/relationships/image"/><Relationship Id="rId17" Target="../media/image449.png" Type="http://schemas.openxmlformats.org/officeDocument/2006/relationships/image"/><Relationship Id="rId18" Target="../media/image450.png" Type="http://schemas.openxmlformats.org/officeDocument/2006/relationships/image"/><Relationship Id="rId19" Target="../media/image451.png" Type="http://schemas.openxmlformats.org/officeDocument/2006/relationships/image"/><Relationship Id="rId20" Target="../media/image452.png" Type="http://schemas.openxmlformats.org/officeDocument/2006/relationships/image"/><Relationship Id="rId21" Target="../media/image453.png" Type="http://schemas.openxmlformats.org/officeDocument/2006/relationships/image"/><Relationship Id="rId22" Target="../media/image454.png" Type="http://schemas.openxmlformats.org/officeDocument/2006/relationships/image"/><Relationship Id="rId23" Target="../media/image455.png" Type="http://schemas.openxmlformats.org/officeDocument/2006/relationships/image"/><Relationship Id="rId24" Target="../media/image456.png" Type="http://schemas.openxmlformats.org/officeDocument/2006/relationships/image"/><Relationship Id="rId25" Target="../media/image457.png" Type="http://schemas.openxmlformats.org/officeDocument/2006/relationships/image"/><Relationship Id="rId26" Target="../media/image458.png" Type="http://schemas.openxmlformats.org/officeDocument/2006/relationships/image"/><Relationship Id="rId27" Target="../media/image459.png" Type="http://schemas.openxmlformats.org/officeDocument/2006/relationships/image"/><Relationship Id="rId28" Target="../media/image460.png" Type="http://schemas.openxmlformats.org/officeDocument/2006/relationships/image"/><Relationship Id="rId29" Target="../media/image46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46a4e75b-8ce6-4a51-9125-76c1652fb78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ex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2fdd0-bba5-11ea-8966-5d6402fed1c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ad9c1b8-e58e-2a9d-ccb8-d4d5ae84abc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c4a555-5ff6-4e1d-9ce7-0a9976629ea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777716b-e36e-4e9c-a239-6b9ed99dc12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nterprised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ENTERPRISEDB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d6e097c-b3b2-482a-b92d-6da183602cb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ating-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w-log-collecto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d3a5a53-eb60-4f3c-8fd1-17f88585b6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ea9a2-0fec-4021-8b70-8da5373394e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1faf010-4107-4877-a571-fc9c8763c3d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88b5af6-3075-4b8c-a211-66ff2ef38fb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load-balanc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13e1860-959c-11e8-871e-ad157af61ad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b3c3da-7b1f-0879-f414-f367da21848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imi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1472b0-6b8b-11e9-a537-057f512693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essages-for-rabbitmq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f8ae94c-7a2e-4a2d-8603-3ed12f89021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17eb6f-6e2a-4b33-95ef-83bffe0833f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32737c-e24b-4836-9e37-d8cead92231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b6393bc-7d81-446b-9728-61b704f6eca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network-ac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f5debff-044f-4292-b387-9c9a50ba81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105fb0-5a09-11e9-85fa-e1c32163180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d4c7a4d-2a2d-433f-a38d-9ebff43de33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e0b569e-03d7-44e4-a68c-6f567689a26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6d20106-cf62-4dcf-8dd9-d27ae0f36e5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f2c407b-0a0d-4c57-8d8e-31bc7707d56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0fa4f0-62bc-48dc-8388-b4458f3f310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55f6faf-833f-4fcb-8ce9-f75c9954b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0a8d63d-7990-9b83-b7ec-599897c7a3d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666f360-66d1-11e9-85ef-a19427301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d259f0-9990-11e8-acc8-b9f54a8f16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1a901ac-fb7d-9b6e-eb25-14e75a20c4c2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public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sh-d6aece47-d840-45b0-8ab9-ad15354deee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1f8800-0ee2-43ca-864b-1e29ce4fd8f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35ead7e-cc70-4f10-8f2c-6e6c6821ce6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5f8ac0-98f7-11e9-a40c-5b3c4bf3cc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fd3c158-4659-cca5-0c7c-eef6cdd1b9f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openshif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4e5912-59dc-40b7-a482-25c6c6d38cc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d08ed75-b71d-4d1a-a4c4-f17ead5c195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df77820-deed-11e9-911d-5f09017358f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2020-08-12T16:28:44.293Z</dcterms:created>
  <dcterms:modified xsi:type="dcterms:W3CDTF">2020-08-12T16:28:44.293Z</dcterms:modified>
</cp:coreProperties>
</file>