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May 20 2020 16:21:13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8.png" Type="http://schemas.openxmlformats.org/officeDocument/2006/relationships/image"/><Relationship Id="rId2" Target="../media/image319.png" Type="http://schemas.openxmlformats.org/officeDocument/2006/relationships/image"/><Relationship Id="rId3" Target="../media/image320.png" Type="http://schemas.openxmlformats.org/officeDocument/2006/relationships/image"/><Relationship Id="rId4" Target="../media/image321.png" Type="http://schemas.openxmlformats.org/officeDocument/2006/relationships/image"/><Relationship Id="rId5" Target="../media/image322.png" Type="http://schemas.openxmlformats.org/officeDocument/2006/relationships/image"/><Relationship Id="rId6" Target="../media/image323.png" Type="http://schemas.openxmlformats.org/officeDocument/2006/relationships/image"/><Relationship Id="rId7" Target="../media/image324.png" Type="http://schemas.openxmlformats.org/officeDocument/2006/relationships/image"/><Relationship Id="rId8" Target="../media/image325.png" Type="http://schemas.openxmlformats.org/officeDocument/2006/relationships/image"/><Relationship Id="rId9" Target="../media/image326.png" Type="http://schemas.openxmlformats.org/officeDocument/2006/relationships/image"/><Relationship Id="rId10" Target="../media/image327.png" Type="http://schemas.openxmlformats.org/officeDocument/2006/relationships/image"/><Relationship Id="rId11" Target="../media/image328.png" Type="http://schemas.openxmlformats.org/officeDocument/2006/relationships/image"/><Relationship Id="rId12" Target="../media/image329.png" Type="http://schemas.openxmlformats.org/officeDocument/2006/relationships/image"/><Relationship Id="rId13" Target="../media/image330.png" Type="http://schemas.openxmlformats.org/officeDocument/2006/relationships/image"/><Relationship Id="rId14" Target="../media/image331.png" Type="http://schemas.openxmlformats.org/officeDocument/2006/relationships/image"/><Relationship Id="rId15" Target="../media/image332.png" Type="http://schemas.openxmlformats.org/officeDocument/2006/relationships/image"/><Relationship Id="rId16" Target="../media/image333.png" Type="http://schemas.openxmlformats.org/officeDocument/2006/relationships/image"/><Relationship Id="rId17" Target="../media/image334.png" Type="http://schemas.openxmlformats.org/officeDocument/2006/relationships/image"/><Relationship Id="rId18" Target="../media/image335.png" Type="http://schemas.openxmlformats.org/officeDocument/2006/relationships/image"/><Relationship Id="rId19" Target="../media/image336.png" Type="http://schemas.openxmlformats.org/officeDocument/2006/relationships/image"/><Relationship Id="rId20" Target="../media/image337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8.png" Type="http://schemas.openxmlformats.org/officeDocument/2006/relationships/image"/><Relationship Id="rId2" Target="../media/image339.png" Type="http://schemas.openxmlformats.org/officeDocument/2006/relationships/image"/><Relationship Id="rId3" Target="../media/image340.png" Type="http://schemas.openxmlformats.org/officeDocument/2006/relationships/image"/><Relationship Id="rId4" Target="../media/image341.png" Type="http://schemas.openxmlformats.org/officeDocument/2006/relationships/image"/><Relationship Id="rId5" Target="../media/image342.png" Type="http://schemas.openxmlformats.org/officeDocument/2006/relationships/image"/><Relationship Id="rId6" Target="../media/image343.png" Type="http://schemas.openxmlformats.org/officeDocument/2006/relationships/image"/><Relationship Id="rId7" Target="../media/image344.png" Type="http://schemas.openxmlformats.org/officeDocument/2006/relationships/image"/><Relationship Id="rId8" Target="../media/image345.png" Type="http://schemas.openxmlformats.org/officeDocument/2006/relationships/image"/><Relationship Id="rId9" Target="../media/image346.png" Type="http://schemas.openxmlformats.org/officeDocument/2006/relationships/image"/><Relationship Id="rId10" Target="../media/image347.png" Type="http://schemas.openxmlformats.org/officeDocument/2006/relationships/image"/><Relationship Id="rId11" Target="../media/image348.png" Type="http://schemas.openxmlformats.org/officeDocument/2006/relationships/image"/><Relationship Id="rId12" Target="../media/image349.png" Type="http://schemas.openxmlformats.org/officeDocument/2006/relationships/image"/><Relationship Id="rId13" Target="../media/image350.png" Type="http://schemas.openxmlformats.org/officeDocument/2006/relationships/image"/><Relationship Id="rId14" Target="../media/image351.png" Type="http://schemas.openxmlformats.org/officeDocument/2006/relationships/image"/><Relationship Id="rId15" Target="../media/image352.png" Type="http://schemas.openxmlformats.org/officeDocument/2006/relationships/image"/><Relationship Id="rId16" Target="../media/image35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4.png" Type="http://schemas.openxmlformats.org/officeDocument/2006/relationships/image"/><Relationship Id="rId2" Target="../media/image355.png" Type="http://schemas.openxmlformats.org/officeDocument/2006/relationships/image"/><Relationship Id="rId3" Target="../media/image356.png" Type="http://schemas.openxmlformats.org/officeDocument/2006/relationships/image"/><Relationship Id="rId4" Target="../media/image357.png" Type="http://schemas.openxmlformats.org/officeDocument/2006/relationships/image"/><Relationship Id="rId5" Target="../media/image358.png" Type="http://schemas.openxmlformats.org/officeDocument/2006/relationships/image"/><Relationship Id="rId6" Target="../media/image359.png" Type="http://schemas.openxmlformats.org/officeDocument/2006/relationships/image"/><Relationship Id="rId7" Target="../media/image360.png" Type="http://schemas.openxmlformats.org/officeDocument/2006/relationships/image"/><Relationship Id="rId8" Target="../media/image361.png" Type="http://schemas.openxmlformats.org/officeDocument/2006/relationships/image"/><Relationship Id="rId9" Target="../media/image362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3.png" Type="http://schemas.openxmlformats.org/officeDocument/2006/relationships/image"/><Relationship Id="rId2" Target="../media/image364.png" Type="http://schemas.openxmlformats.org/officeDocument/2006/relationships/image"/><Relationship Id="rId3" Target="../media/image365.png" Type="http://schemas.openxmlformats.org/officeDocument/2006/relationships/image"/><Relationship Id="rId4" Target="../media/image366.png" Type="http://schemas.openxmlformats.org/officeDocument/2006/relationships/image"/><Relationship Id="rId5" Target="../media/image367.png" Type="http://schemas.openxmlformats.org/officeDocument/2006/relationships/image"/><Relationship Id="rId6" Target="../media/image368.png" Type="http://schemas.openxmlformats.org/officeDocument/2006/relationships/image"/><Relationship Id="rId7" Target="../media/image369.png" Type="http://schemas.openxmlformats.org/officeDocument/2006/relationships/image"/><Relationship Id="rId8" Target="../media/image370.png" Type="http://schemas.openxmlformats.org/officeDocument/2006/relationships/image"/><Relationship Id="rId9" Target="../media/image371.png" Type="http://schemas.openxmlformats.org/officeDocument/2006/relationships/image"/><Relationship Id="rId10" Target="../media/image372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3.png" Type="http://schemas.openxmlformats.org/officeDocument/2006/relationships/image"/><Relationship Id="rId2" Target="../media/image374.png" Type="http://schemas.openxmlformats.org/officeDocument/2006/relationships/image"/><Relationship Id="rId3" Target="../media/image375.png" Type="http://schemas.openxmlformats.org/officeDocument/2006/relationships/image"/><Relationship Id="rId4" Target="../media/image376.png" Type="http://schemas.openxmlformats.org/officeDocument/2006/relationships/image"/><Relationship Id="rId5" Target="../media/image377.png" Type="http://schemas.openxmlformats.org/officeDocument/2006/relationships/image"/><Relationship Id="rId6" Target="../media/image378.png" Type="http://schemas.openxmlformats.org/officeDocument/2006/relationships/image"/><Relationship Id="rId7" Target="../media/image379.png" Type="http://schemas.openxmlformats.org/officeDocument/2006/relationships/image"/><Relationship Id="rId8" Target="../media/image380.png" Type="http://schemas.openxmlformats.org/officeDocument/2006/relationships/image"/><Relationship Id="rId9" Target="../media/image381.png" Type="http://schemas.openxmlformats.org/officeDocument/2006/relationships/image"/><Relationship Id="rId10" Target="../media/image382.png" Type="http://schemas.openxmlformats.org/officeDocument/2006/relationships/image"/><Relationship Id="rId11" Target="../media/image383.png" Type="http://schemas.openxmlformats.org/officeDocument/2006/relationships/image"/><Relationship Id="rId12" Target="../media/image384.png" Type="http://schemas.openxmlformats.org/officeDocument/2006/relationships/image"/><Relationship Id="rId13" Target="../media/image385.png" Type="http://schemas.openxmlformats.org/officeDocument/2006/relationships/image"/><Relationship Id="rId14" Target="../media/image386.png" Type="http://schemas.openxmlformats.org/officeDocument/2006/relationships/image"/><Relationship Id="rId15" Target="../media/image387.png" Type="http://schemas.openxmlformats.org/officeDocument/2006/relationships/image"/><Relationship Id="rId16" Target="../media/image388.png" Type="http://schemas.openxmlformats.org/officeDocument/2006/relationships/image"/><Relationship Id="rId17" Target="../media/image389.png" Type="http://schemas.openxmlformats.org/officeDocument/2006/relationships/image"/><Relationship Id="rId18" Target="../media/image390.png" Type="http://schemas.openxmlformats.org/officeDocument/2006/relationships/image"/><Relationship Id="rId19" Target="../media/image391.png" Type="http://schemas.openxmlformats.org/officeDocument/2006/relationships/image"/><Relationship Id="rId20" Target="../media/image392.png" Type="http://schemas.openxmlformats.org/officeDocument/2006/relationships/image"/><Relationship Id="rId21" Target="../media/image393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4.png" Type="http://schemas.openxmlformats.org/officeDocument/2006/relationships/image"/><Relationship Id="rId2" Target="../media/image395.png" Type="http://schemas.openxmlformats.org/officeDocument/2006/relationships/image"/><Relationship Id="rId3" Target="../media/image396.png" Type="http://schemas.openxmlformats.org/officeDocument/2006/relationships/image"/><Relationship Id="rId4" Target="../media/image397.png" Type="http://schemas.openxmlformats.org/officeDocument/2006/relationships/image"/><Relationship Id="rId5" Target="../media/image398.png" Type="http://schemas.openxmlformats.org/officeDocument/2006/relationships/image"/><Relationship Id="rId6" Target="../media/image399.png" Type="http://schemas.openxmlformats.org/officeDocument/2006/relationships/image"/><Relationship Id="rId7" Target="../media/image400.png" Type="http://schemas.openxmlformats.org/officeDocument/2006/relationships/image"/><Relationship Id="rId8" Target="../media/image401.png" Type="http://schemas.openxmlformats.org/officeDocument/2006/relationships/image"/><Relationship Id="rId9" Target="../media/image402.png" Type="http://schemas.openxmlformats.org/officeDocument/2006/relationships/image"/><Relationship Id="rId10" Target="../media/image403.png" Type="http://schemas.openxmlformats.org/officeDocument/2006/relationships/image"/><Relationship Id="rId11" Target="../media/image404.png" Type="http://schemas.openxmlformats.org/officeDocument/2006/relationships/image"/><Relationship Id="rId12" Target="../media/image405.png" Type="http://schemas.openxmlformats.org/officeDocument/2006/relationships/image"/><Relationship Id="rId13" Target="../media/image406.png" Type="http://schemas.openxmlformats.org/officeDocument/2006/relationships/image"/><Relationship Id="rId14" Target="../media/image407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8.png" Type="http://schemas.openxmlformats.org/officeDocument/2006/relationships/image"/><Relationship Id="rId2" Target="../media/image409.png" Type="http://schemas.openxmlformats.org/officeDocument/2006/relationships/image"/><Relationship Id="rId3" Target="../media/image410.png" Type="http://schemas.openxmlformats.org/officeDocument/2006/relationships/image"/><Relationship Id="rId4" Target="../media/image411.png" Type="http://schemas.openxmlformats.org/officeDocument/2006/relationships/image"/><Relationship Id="rId5" Target="../media/image412.png" Type="http://schemas.openxmlformats.org/officeDocument/2006/relationships/image"/><Relationship Id="rId6" Target="../media/image413.png" Type="http://schemas.openxmlformats.org/officeDocument/2006/relationships/image"/><Relationship Id="rId7" Target="../media/image414.png" Type="http://schemas.openxmlformats.org/officeDocument/2006/relationships/image"/><Relationship Id="rId8" Target="../media/image415.png" Type="http://schemas.openxmlformats.org/officeDocument/2006/relationships/image"/><Relationship Id="rId9" Target="../media/image416.png" Type="http://schemas.openxmlformats.org/officeDocument/2006/relationships/image"/><Relationship Id="rId10" Target="../media/image417.png" Type="http://schemas.openxmlformats.org/officeDocument/2006/relationships/image"/><Relationship Id="rId11" Target="../media/image418.png" Type="http://schemas.openxmlformats.org/officeDocument/2006/relationships/image"/><Relationship Id="rId12" Target="../media/image419.png" Type="http://schemas.openxmlformats.org/officeDocument/2006/relationships/image"/><Relationship Id="rId13" Target="../media/image420.png" Type="http://schemas.openxmlformats.org/officeDocument/2006/relationships/image"/><Relationship Id="rId14" Target="../media/image421.png" Type="http://schemas.openxmlformats.org/officeDocument/2006/relationships/image"/><Relationship Id="rId15" Target="../media/image422.png" Type="http://schemas.openxmlformats.org/officeDocument/2006/relationships/image"/><Relationship Id="rId16" Target="../media/image42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media/image434.png" Type="http://schemas.openxmlformats.org/officeDocument/2006/relationships/image"/><Relationship Id="rId7" Target="../media/image43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6.png" Type="http://schemas.openxmlformats.org/officeDocument/2006/relationships/image"/><Relationship Id="rId2" Target="../media/image437.png" Type="http://schemas.openxmlformats.org/officeDocument/2006/relationships/image"/><Relationship Id="rId3" Target="../media/image438.png" Type="http://schemas.openxmlformats.org/officeDocument/2006/relationships/image"/><Relationship Id="rId4" Target="../media/image439.png" Type="http://schemas.openxmlformats.org/officeDocument/2006/relationships/image"/><Relationship Id="rId5" Target="../media/image440.png" Type="http://schemas.openxmlformats.org/officeDocument/2006/relationships/image"/><Relationship Id="rId6" Target="../media/image441.png" Type="http://schemas.openxmlformats.org/officeDocument/2006/relationships/image"/><Relationship Id="rId7" Target="../media/image442.png" Type="http://schemas.openxmlformats.org/officeDocument/2006/relationships/image"/><Relationship Id="rId8" Target="../media/image443.png" Type="http://schemas.openxmlformats.org/officeDocument/2006/relationships/image"/><Relationship Id="rId9" Target="../media/image444.png" Type="http://schemas.openxmlformats.org/officeDocument/2006/relationships/image"/><Relationship Id="rId10" Target="../media/image445.png" Type="http://schemas.openxmlformats.org/officeDocument/2006/relationships/image"/><Relationship Id="rId11" Target="../media/image446.png" Type="http://schemas.openxmlformats.org/officeDocument/2006/relationships/image"/><Relationship Id="rId12" Target="../media/image447.png" Type="http://schemas.openxmlformats.org/officeDocument/2006/relationships/image"/><Relationship Id="rId13" Target="../media/image448.png" Type="http://schemas.openxmlformats.org/officeDocument/2006/relationships/image"/><Relationship Id="rId14" Target="../media/image449.png" Type="http://schemas.openxmlformats.org/officeDocument/2006/relationships/image"/><Relationship Id="rId15" Target="../media/image450.png" Type="http://schemas.openxmlformats.org/officeDocument/2006/relationships/image"/><Relationship Id="rId16" Target="../media/image451.png" Type="http://schemas.openxmlformats.org/officeDocument/2006/relationships/image"/><Relationship Id="rId17" Target="../media/image452.png" Type="http://schemas.openxmlformats.org/officeDocument/2006/relationships/image"/><Relationship Id="rId18" Target="../media/image453.png" Type="http://schemas.openxmlformats.org/officeDocument/2006/relationships/image"/><Relationship Id="rId19" Target="../media/image454.png" Type="http://schemas.openxmlformats.org/officeDocument/2006/relationships/image"/><Relationship Id="rId20" Target="../media/image455.png" Type="http://schemas.openxmlformats.org/officeDocument/2006/relationships/image"/><Relationship Id="rId21" Target="../media/image456.png" Type="http://schemas.openxmlformats.org/officeDocument/2006/relationships/image"/><Relationship Id="rId22" Target="../media/image457.png" Type="http://schemas.openxmlformats.org/officeDocument/2006/relationships/image"/><Relationship Id="rId23" Target="../media/image458.png" Type="http://schemas.openxmlformats.org/officeDocument/2006/relationships/image"/><Relationship Id="rId24" Target="../media/image459.png" Type="http://schemas.openxmlformats.org/officeDocument/2006/relationships/image"/><Relationship Id="rId25" Target="../media/image460.png" Type="http://schemas.openxmlformats.org/officeDocument/2006/relationships/image"/><Relationship Id="rId26" Target="../media/image461.png" Type="http://schemas.openxmlformats.org/officeDocument/2006/relationships/image"/><Relationship Id="rId27" Target="../media/image462.png" Type="http://schemas.openxmlformats.org/officeDocument/2006/relationships/image"/><Relationship Id="rId28" Target="../media/image463.png" Type="http://schemas.openxmlformats.org/officeDocument/2006/relationships/image"/><Relationship Id="rId29" Target="../media/image464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media/image23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4ad9a593-2259-4956-ab94-ac0de564cf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BM-Performance-Hub-1.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BigInsightsonClou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ebf44ee3-04ec-49ed-bb5a-0b76bc53bc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volum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712b94a0-c4a7-48b5-a527-fd27908b9a8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a0a8840-f899-11e8-bba8-6b3b2c5536b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6fdfccb4-1c28-4401-a94a-000bf75d889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d714e1f0-c19d-431e-b669-34b99b01708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df18fe9-86c1-4c0e-9e31-b6725f4b527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37b751fd-75de-4757-b3b8-f33c3cd7e1e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cc56b926-cfa1-4f50-ab9d-01986ff692b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0a42129b-9839-42b7-90c7-7f3adb43537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ex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ic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2152430-a05b-11e8-824e-7db9808a1cf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cdfc0c-5835-48a8-bb6a-ec2ddfa626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mongo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postgresql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redi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d6e097c-b3b2-482a-b92d-6da183602cb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2e72d-00ce-4220-b44c-650c8314e5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cbc2ff1-ee54-44ca-bbff-c5dee9913c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2.0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6b7bf22-b443-47db-b3db-066ba2988f4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0e0f30-a061-11e8-9dfc-536f3b15860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a7f4e38-f218-48ef-9dd2-df408747568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ating-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5fe2ce-9d99-ea08-4ad0-b27724d3b86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unction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d788e08-1b4a-4504-920a-d2842b72f36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de32cac-4055-4166-92e8-b65baace7bc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42f47a0-f793-4b45-ad11-782cc565df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f6e0937-6110-42eb-8988-3a1999854d2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64e6bd-9b6c-44dd-8402-d3818d9664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cx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e754a80-62eb-11e8-8081-896abbd4f1e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c16516d-4559-48ee-9d61-e4a51710104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589492e-6ac0-4a11-9c28-a157851c8f6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a64cf0-5cf3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24d3260-5cf4-11e9-90a2-37a496589af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986f2197-9f9a-44f4-9463-f17ec64c672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imag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f9be306-ada9-4be4-8220-b666668d9ca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4a429f4-a2f2-40e3-b155-29242c8f514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B04BA5-25BB-4E52-AAE5-9C7BEF86543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otf-service-i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5874a60-cb12-11e7-948e-37ac098eb1b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b960983-4483-488a-9851-6f7cccdb3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35145f0-2cac-4505-59e9-2e363d08d5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e41347f-b18e-4ca6-bf80-b5467c63f9a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3a5a53-eb60-4f3c-8fd1-17f88585b6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ea9a2-0fec-4021-8b70-8da5373394e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ntainers-kubernet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1faf010-4107-4877-a571-fc9c8763c3d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88b5af6-3075-4b8c-a211-66ff2ef38fb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load-balancer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b3c3da-7b1f-0879-f414-f367da218488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imi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1472b0-6b8b-11e9-a537-057f512693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essages-for-rabbitmq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f8ae94c-7a2e-4a2d-8603-3ed12f89021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e8d12b7-cee7-4c35-90d7-582ffef56f5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1037c41-adce-4bb5-8b45-0c06004916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17eb6f-6e2a-4b33-95ef-83bffe0833f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932737c-e24b-4836-9e37-d8cead92231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b6393bc-7d81-446b-9728-61b704f6eca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network-ac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f5debff-044f-4292-b387-9c9a50ba81f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465a902-074a-4db9-adaa-cc75b1049a8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5105fb0-5a09-11e9-85fa-e1c32163180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d4c7a4d-2a2d-433f-a38d-9ebff43de33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e0b569e-03d7-44e4-a68c-6f567689a26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6d20106-cf62-4dcf-8dd9-d27ae0f36e5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f2c407b-0a0d-4c57-8d8e-31bc7707d56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80fa4f0-62bc-48dc-8388-b4458f3f310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55f6faf-833f-4fcb-8ce9-f75c9954b2f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0a8d63d-7990-9b83-b7ec-599897c7a3d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666f360-66d1-11e9-85ef-a19427301a8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bd259f0-9990-11e8-acc8-b9f54a8f166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702343d-a294-46e4-bfdd-6bdeb422a49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846d490-ef88-44a1-822e-9d7f4d40a907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3a3d18e-847e-4c27-807f-3b509613612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c44e05-4faa-43f2-a8a3-4795f31ddfa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06082a0-0c84-11ea-a0a5-f195be0f84d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PROJECT COLIGO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public-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Push-d6aece47-d840-45b0-8ab9-ad15354deee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c1f8800-0ee2-43ca-864b-1e29ce4fd8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35ead7e-cc70-4f10-8f2c-6e6c6821ce6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fd3c158-4659-cca5-0c7c-eef6cdd1b9f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openshif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c4e5912-59dc-40b7-a482-25c6c6d38cc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d08ed75-b71d-4d1a-a4c4-f17ead5c195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14c9e07-7039-44a7-8eed-c508135829a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schematic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BM_SecureGatewa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1b0890-573c-11e8-9a9e-e3bf6f54390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51a321c-6289-420c-bce5-b2e9525c38a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df77820-deed-11e9-911d-5f09017358f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7623978-519a-42e1-ba8f-67a10a883e3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0814030-c9dd-11e7-9a5e-19d80fed5e0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56153d0-5ad0-11e9-b7f9-41319ef2212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8ae3340-b0f3-470e-b0fc-db28f19be7d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acdbc42-8965-48f9-8a3c-1c728b6ed2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subne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cd952-9671-47a7-908a-f59a076eb93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2c1d79-9176-4597-9cff-941a8d6cfd4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cf956de-e7c2-4a02-8f3b-ae554fa55cf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512e5f0-64fb-11e8-9c23-830c05b8b72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0dcbebb-c6e6-40c8-a5ba-10b7fc16d3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e72e70b-546c-4dea-abe9-8a9a81f4494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38a4da0-c353-11e9-83b6-a36a57a97a0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e6f57b6-08fa-4579-b792-96eb536868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45ca653-38b8-4bbe-a532-f3511683d6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52414f6-7c44-4faa-8075-5b9219e9a05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77c8d09-81e9-48e2-b04c-6157bb2f23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fe0bdb3-7a00-44e9-bb4b-3d6209d5d3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f5fa0b9-fd41-4d55-8f4b-81a15458017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d1c54af-979b-47eb-b97a-4b6aa4aae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4ac189e-d717-52a9-449e-208b4ffdd8b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vp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87073fb-ba5b-9407-d2ac-938308d890e4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virtual-server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nstanc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00c7e8b-6609-71eb-e136-0a0f0ef9c2a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VoiceAgent091520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vpn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045626d-55e3-4418-be11-683a26dbc1e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d019f3-0fd6-4c25-966d-f3952481a87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9ba9d4c-b1c5-4cc3-a163-38b580121e0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aa8e2c-1121-4592-94ed-8b7414eb33b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1231964-3f23-46f0-850e-07c7a02bb3a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8a3f6e9-3a1b-4559-a529-26e94702518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dd3cc41-1774-4bf7-9044-22d93dfa685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2020-05-20T16:21:29.747Z</dcterms:created>
  <dcterms:modified xsi:type="dcterms:W3CDTF">2020-05-20T16:21:29.747Z</dcterms:modified>
</cp:coreProperties>
</file>