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22 2023 20:19:24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media/image301.png" Type="http://schemas.openxmlformats.org/officeDocument/2006/relationships/image"/><Relationship Id="rId11" Target="../media/image302.png" Type="http://schemas.openxmlformats.org/officeDocument/2006/relationships/image"/><Relationship Id="rId12" Target="../media/image303.png" Type="http://schemas.openxmlformats.org/officeDocument/2006/relationships/image"/><Relationship Id="rId13" Target="../media/image304.png" Type="http://schemas.openxmlformats.org/officeDocument/2006/relationships/image"/><Relationship Id="rId14" Target="../media/image305.png" Type="http://schemas.openxmlformats.org/officeDocument/2006/relationships/image"/><Relationship Id="rId15" Target="../media/image306.png" Type="http://schemas.openxmlformats.org/officeDocument/2006/relationships/image"/><Relationship Id="rId16" Target="../media/image3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media/image34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media/image404.png" Type="http://schemas.openxmlformats.org/officeDocument/2006/relationships/image"/><Relationship Id="rId16" Target="../media/image405.png" Type="http://schemas.openxmlformats.org/officeDocument/2006/relationships/image"/><Relationship Id="rId17" Target="../media/image406.png" Type="http://schemas.openxmlformats.org/officeDocument/2006/relationships/image"/><Relationship Id="rId18" Target="../media/image407.png" Type="http://schemas.openxmlformats.org/officeDocument/2006/relationships/image"/><Relationship Id="rId19" Target="../media/image408.png" Type="http://schemas.openxmlformats.org/officeDocument/2006/relationships/image"/><Relationship Id="rId20" Target="../media/image409.png" Type="http://schemas.openxmlformats.org/officeDocument/2006/relationships/image"/><Relationship Id="rId21" Target="../media/image410.png" Type="http://schemas.openxmlformats.org/officeDocument/2006/relationships/image"/><Relationship Id="rId22" Target="../media/image411.png" Type="http://schemas.openxmlformats.org/officeDocument/2006/relationships/image"/><Relationship Id="rId23" Target="../media/image412.png" Type="http://schemas.openxmlformats.org/officeDocument/2006/relationships/image"/><Relationship Id="rId24" Target="../media/image413.png" Type="http://schemas.openxmlformats.org/officeDocument/2006/relationships/image"/><Relationship Id="rId25" Target="../media/image414.png" Type="http://schemas.openxmlformats.org/officeDocument/2006/relationships/image"/><Relationship Id="rId26" Target="../media/image415.png" Type="http://schemas.openxmlformats.org/officeDocument/2006/relationships/image"/><Relationship Id="rId27" Target="../media/image416.png" Type="http://schemas.openxmlformats.org/officeDocument/2006/relationships/image"/><Relationship Id="rId28" Target="../media/image417.png" Type="http://schemas.openxmlformats.org/officeDocument/2006/relationships/image"/><Relationship Id="rId29" Target="../media/image41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media/image217.png" Type="http://schemas.openxmlformats.org/officeDocument/2006/relationships/image"/><Relationship Id="rId28" Target="../media/image218.png" Type="http://schemas.openxmlformats.org/officeDocument/2006/relationships/image"/><Relationship Id="rId29" Target="../media/image219.png" Type="http://schemas.openxmlformats.org/officeDocument/2006/relationships/image"/><Relationship Id="rId30" Target="../media/image220.png" Type="http://schemas.openxmlformats.org/officeDocument/2006/relationships/image"/><Relationship Id="rId31" Target="../media/image221.png" Type="http://schemas.openxmlformats.org/officeDocument/2006/relationships/image"/><Relationship Id="rId32" Target="../media/image222.png" Type="http://schemas.openxmlformats.org/officeDocument/2006/relationships/image"/><Relationship Id="rId33" Target="../media/image223.png" Type="http://schemas.openxmlformats.org/officeDocument/2006/relationships/image"/><Relationship Id="rId34" Target="../media/image224.png" Type="http://schemas.openxmlformats.org/officeDocument/2006/relationships/image"/><Relationship Id="rId35" Target="../media/image225.png" Type="http://schemas.openxmlformats.org/officeDocument/2006/relationships/image"/><Relationship Id="rId36" Target="../media/image22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ab48530-6638-4fce-a386-0bd598576a0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CYBERSTRONG BY CYBERSAINT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f539f6f-f717-44c6-9825-494d9a648c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8973dd7-184b-4e71-8485-84af8e81dbe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0427a43-cf48-41e0-bd95-26bde9c1210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273110c-1f86-4774-acf9-b89b47fff74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 BY STORAGEPIPE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1690130-a4e8-11ea-94c3-d72a57643c7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666f360-66d1-11e9-85ef-a19427301a8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43B3EB0-F56B-4753-92E4-093815814C1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1a901ac-fb7d-9b6e-eb25-14e75a20c4c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public-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eb2d5a0-24ff-11eb-9437-631d7272fff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6049020-80f4-11eb-a0f7-e35ec9b405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5f8ac0-98f7-11e9-a40c-5b3c4bf3cc6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d517bf0-88ba-11ea-a52e-91aeb42a401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bc0cdb0-af2a-11ea-98c7-29e5db8226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4e4b73f-6ffa-bdbe-a9f0-27d20a2ea73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831e900-82d6-11ec-95c5-c12c5a5d968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security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db08950-01bb-11ec-a538-57bede45088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df77820-deed-11e9-911d-5f09017358f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mware.directorsit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mware.vd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7254b0-a9a0-11ea-9ff6-17a22eb543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1e0240-dd95-11eb-b4a0-db1c9221b8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07850-0404-11eb-8c8b-c7d7505f656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2023-05-22T20:19:42.691Z</dcterms:created>
  <dcterms:modified xsi:type="dcterms:W3CDTF">2023-05-22T20:19:42.691Z</dcterms:modified>
</cp:coreProperties>
</file>