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Jun 07 2021 08:29:59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001640-21f1-466e-b6f0-d227c353a8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66f360-66d1-11e9-85ef-a19427301a8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d259f0-9990-11e8-acc8-b9f54a8f16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702343d-a294-46e4-bfdd-6bdeb422a49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846d490-ef88-44a1-822e-9d7f4d40a90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3a3d18e-847e-4c27-807f-3b509613612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public-gatewa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2e97f08-c40d-b09d-e4af-7fd4d07991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d517bf0-88ba-11ea-a52e-91aeb42a401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bc0cdb0-af2a-11ea-98c7-29e5db8226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ee2b5a9-fee8-419f-a8be-510bd12de96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endpoint-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2021-06-07T08:30:14.523Z</dcterms:created>
  <dcterms:modified xsi:type="dcterms:W3CDTF">2021-06-07T08:30:14.523Z</dcterms:modified>
</cp:coreProperties>
</file>