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Jun 12 2022 23:02:47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media/image253.png" Type="http://schemas.openxmlformats.org/officeDocument/2006/relationships/image"/><Relationship Id="rId4" Target="../media/image254.png" Type="http://schemas.openxmlformats.org/officeDocument/2006/relationships/image"/><Relationship Id="rId5" Target="../media/image255.png" Type="http://schemas.openxmlformats.org/officeDocument/2006/relationships/image"/><Relationship Id="rId6" Target="../media/image256.png" Type="http://schemas.openxmlformats.org/officeDocument/2006/relationships/image"/><Relationship Id="rId7" Target="../media/image25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media/image296.png" Type="http://schemas.openxmlformats.org/officeDocument/2006/relationships/image"/><Relationship Id="rId4" Target="../media/image297.png" Type="http://schemas.openxmlformats.org/officeDocument/2006/relationships/image"/><Relationship Id="rId5" Target="../media/image298.png" Type="http://schemas.openxmlformats.org/officeDocument/2006/relationships/image"/><Relationship Id="rId6" Target="../media/image299.png" Type="http://schemas.openxmlformats.org/officeDocument/2006/relationships/image"/><Relationship Id="rId7" Target="../media/image300.png" Type="http://schemas.openxmlformats.org/officeDocument/2006/relationships/image"/><Relationship Id="rId8" Target="../media/image301.png" Type="http://schemas.openxmlformats.org/officeDocument/2006/relationships/image"/><Relationship Id="rId9" Target="../media/image30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media/image310.png" Type="http://schemas.openxmlformats.org/officeDocument/2006/relationships/image"/><Relationship Id="rId9" Target="../media/image311.png" Type="http://schemas.openxmlformats.org/officeDocument/2006/relationships/image"/><Relationship Id="rId10" Target="../media/image31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media/image33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media/image362.png" Type="http://schemas.openxmlformats.org/officeDocument/2006/relationships/image"/><Relationship Id="rId16" Target="../media/image36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media/image397.png" Type="http://schemas.openxmlformats.org/officeDocument/2006/relationships/image"/><Relationship Id="rId23" Target="../media/image398.png" Type="http://schemas.openxmlformats.org/officeDocument/2006/relationships/image"/><Relationship Id="rId24" Target="../media/image399.png" Type="http://schemas.openxmlformats.org/officeDocument/2006/relationships/image"/><Relationship Id="rId25" Target="../media/image400.png" Type="http://schemas.openxmlformats.org/officeDocument/2006/relationships/image"/><Relationship Id="rId26" Target="../media/image401.png" Type="http://schemas.openxmlformats.org/officeDocument/2006/relationships/image"/><Relationship Id="rId27" Target="../media/image402.png" Type="http://schemas.openxmlformats.org/officeDocument/2006/relationships/image"/><Relationship Id="rId28" Target="../media/image403.png" Type="http://schemas.openxmlformats.org/officeDocument/2006/relationships/image"/><Relationship Id="rId29" Target="../media/image40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7.png" Type="http://schemas.openxmlformats.org/officeDocument/2006/relationships/image"/><Relationship Id="rId2" Target="../media/image178.png" Type="http://schemas.openxmlformats.org/officeDocument/2006/relationships/image"/><Relationship Id="rId3" Target="../media/image179.png" Type="http://schemas.openxmlformats.org/officeDocument/2006/relationships/image"/><Relationship Id="rId4" Target="../media/image180.png" Type="http://schemas.openxmlformats.org/officeDocument/2006/relationships/image"/><Relationship Id="rId5" Target="../media/image181.png" Type="http://schemas.openxmlformats.org/officeDocument/2006/relationships/image"/><Relationship Id="rId6" Target="../media/image182.png" Type="http://schemas.openxmlformats.org/officeDocument/2006/relationships/image"/><Relationship Id="rId7" Target="../media/image183.png" Type="http://schemas.openxmlformats.org/officeDocument/2006/relationships/image"/><Relationship Id="rId8" Target="../media/image184.png" Type="http://schemas.openxmlformats.org/officeDocument/2006/relationships/image"/><Relationship Id="rId9" Target="../media/image185.png" Type="http://schemas.openxmlformats.org/officeDocument/2006/relationships/image"/><Relationship Id="rId10" Target="../media/image186.png" Type="http://schemas.openxmlformats.org/officeDocument/2006/relationships/image"/><Relationship Id="rId11" Target="../media/image187.png" Type="http://schemas.openxmlformats.org/officeDocument/2006/relationships/image"/><Relationship Id="rId12" Target="../media/image188.png" Type="http://schemas.openxmlformats.org/officeDocument/2006/relationships/image"/><Relationship Id="rId13" Target="../media/image189.png" Type="http://schemas.openxmlformats.org/officeDocument/2006/relationships/image"/><Relationship Id="rId14" Target="../media/image190.png" Type="http://schemas.openxmlformats.org/officeDocument/2006/relationships/image"/><Relationship Id="rId15" Target="../media/image191.png" Type="http://schemas.openxmlformats.org/officeDocument/2006/relationships/image"/><Relationship Id="rId16" Target="../media/image192.png" Type="http://schemas.openxmlformats.org/officeDocument/2006/relationships/image"/><Relationship Id="rId17" Target="../media/image193.png" Type="http://schemas.openxmlformats.org/officeDocument/2006/relationships/image"/><Relationship Id="rId18" Target="../media/image194.png" Type="http://schemas.openxmlformats.org/officeDocument/2006/relationships/image"/><Relationship Id="rId19" Target="../media/image195.png" Type="http://schemas.openxmlformats.org/officeDocument/2006/relationships/image"/><Relationship Id="rId20" Target="../media/image196.png" Type="http://schemas.openxmlformats.org/officeDocument/2006/relationships/image"/><Relationship Id="rId21" Target="../media/image197.png" Type="http://schemas.openxmlformats.org/officeDocument/2006/relationships/image"/><Relationship Id="rId22" Target="../media/image198.png" Type="http://schemas.openxmlformats.org/officeDocument/2006/relationships/image"/><Relationship Id="rId23" Target="../media/image199.png" Type="http://schemas.openxmlformats.org/officeDocument/2006/relationships/image"/><Relationship Id="rId24" Target="../media/image200.png" Type="http://schemas.openxmlformats.org/officeDocument/2006/relationships/image"/><Relationship Id="rId25" Target="../media/image201.png" Type="http://schemas.openxmlformats.org/officeDocument/2006/relationships/image"/><Relationship Id="rId26" Target="../media/image202.png" Type="http://schemas.openxmlformats.org/officeDocument/2006/relationships/image"/><Relationship Id="rId27" Target="../media/image203.png" Type="http://schemas.openxmlformats.org/officeDocument/2006/relationships/image"/><Relationship Id="rId28" Target="../media/image204.png" Type="http://schemas.openxmlformats.org/officeDocument/2006/relationships/image"/><Relationship Id="rId29" Target="../media/image205.png" Type="http://schemas.openxmlformats.org/officeDocument/2006/relationships/image"/><Relationship Id="rId30" Target="../media/image206.png" Type="http://schemas.openxmlformats.org/officeDocument/2006/relationships/image"/><Relationship Id="rId31" Target="../media/image207.png" Type="http://schemas.openxmlformats.org/officeDocument/2006/relationships/image"/><Relationship Id="rId32" Target="../media/image208.png" Type="http://schemas.openxmlformats.org/officeDocument/2006/relationships/image"/><Relationship Id="rId33" Target="../media/image209.png" Type="http://schemas.openxmlformats.org/officeDocument/2006/relationships/image"/><Relationship Id="rId34" Target="../media/image210.png" Type="http://schemas.openxmlformats.org/officeDocument/2006/relationships/image"/><Relationship Id="rId35" Target="../media/image211.png" Type="http://schemas.openxmlformats.org/officeDocument/2006/relationships/image"/><Relationship Id="rId36" Target="../media/image2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3.png" Type="http://schemas.openxmlformats.org/officeDocument/2006/relationships/image"/><Relationship Id="rId2" Target="../media/image214.png" Type="http://schemas.openxmlformats.org/officeDocument/2006/relationships/image"/><Relationship Id="rId3" Target="../media/image215.png" Type="http://schemas.openxmlformats.org/officeDocument/2006/relationships/image"/><Relationship Id="rId4" Target="../media/image216.png" Type="http://schemas.openxmlformats.org/officeDocument/2006/relationships/image"/><Relationship Id="rId5" Target="../media/image217.png" Type="http://schemas.openxmlformats.org/officeDocument/2006/relationships/image"/><Relationship Id="rId6" Target="../media/image218.png" Type="http://schemas.openxmlformats.org/officeDocument/2006/relationships/image"/><Relationship Id="rId7" Target="../media/image219.png" Type="http://schemas.openxmlformats.org/officeDocument/2006/relationships/image"/><Relationship Id="rId8" Target="../media/image220.png" Type="http://schemas.openxmlformats.org/officeDocument/2006/relationships/image"/><Relationship Id="rId9" Target="../media/image221.png" Type="http://schemas.openxmlformats.org/officeDocument/2006/relationships/image"/><Relationship Id="rId10" Target="../media/image222.png" Type="http://schemas.openxmlformats.org/officeDocument/2006/relationships/image"/><Relationship Id="rId11" Target="../media/image223.png" Type="http://schemas.openxmlformats.org/officeDocument/2006/relationships/image"/><Relationship Id="rId12" Target="../media/image224.png" Type="http://schemas.openxmlformats.org/officeDocument/2006/relationships/image"/><Relationship Id="rId13" Target="../media/image225.png" Type="http://schemas.openxmlformats.org/officeDocument/2006/relationships/image"/><Relationship Id="rId14" Target="../media/image226.png" Type="http://schemas.openxmlformats.org/officeDocument/2006/relationships/image"/><Relationship Id="rId15" Target="../media/image227.png" Type="http://schemas.openxmlformats.org/officeDocument/2006/relationships/image"/><Relationship Id="rId16" Target="../media/image228.png" Type="http://schemas.openxmlformats.org/officeDocument/2006/relationships/image"/><Relationship Id="rId17" Target="../media/image229.png" Type="http://schemas.openxmlformats.org/officeDocument/2006/relationships/image"/><Relationship Id="rId18" Target="../media/image230.png" Type="http://schemas.openxmlformats.org/officeDocument/2006/relationships/image"/><Relationship Id="rId19" Target="../media/image231.png" Type="http://schemas.openxmlformats.org/officeDocument/2006/relationships/image"/><Relationship Id="rId20" Target="../media/image232.png" Type="http://schemas.openxmlformats.org/officeDocument/2006/relationships/image"/><Relationship Id="rId21" Target="../media/image233.png" Type="http://schemas.openxmlformats.org/officeDocument/2006/relationships/image"/><Relationship Id="rId22" Target="../media/image234.png" Type="http://schemas.openxmlformats.org/officeDocument/2006/relationships/image"/><Relationship Id="rId23" Target="../media/image235.png" Type="http://schemas.openxmlformats.org/officeDocument/2006/relationships/image"/><Relationship Id="rId24" Target="../media/image236.png" Type="http://schemas.openxmlformats.org/officeDocument/2006/relationships/image"/><Relationship Id="rId25" Target="../media/image237.png" Type="http://schemas.openxmlformats.org/officeDocument/2006/relationships/image"/><Relationship Id="rId26" Target="../media/image238.png" Type="http://schemas.openxmlformats.org/officeDocument/2006/relationships/image"/><Relationship Id="rId27" Target="../media/image239.png" Type="http://schemas.openxmlformats.org/officeDocument/2006/relationships/image"/><Relationship Id="rId28" Target="../media/image240.png" Type="http://schemas.openxmlformats.org/officeDocument/2006/relationships/image"/><Relationship Id="rId29" Target="../media/image241.png" Type="http://schemas.openxmlformats.org/officeDocument/2006/relationships/image"/><Relationship Id="rId30" Target="../media/image242.png" Type="http://schemas.openxmlformats.org/officeDocument/2006/relationships/image"/><Relationship Id="rId31" Target="../media/image243.png" Type="http://schemas.openxmlformats.org/officeDocument/2006/relationships/image"/><Relationship Id="rId32" Target="../media/image244.png" Type="http://schemas.openxmlformats.org/officeDocument/2006/relationships/image"/><Relationship Id="rId33" Target="../media/image245.png" Type="http://schemas.openxmlformats.org/officeDocument/2006/relationships/image"/><Relationship Id="rId34" Target="../media/image246.png" Type="http://schemas.openxmlformats.org/officeDocument/2006/relationships/image"/><Relationship Id="rId35" Target="../media/image247.png" Type="http://schemas.openxmlformats.org/officeDocument/2006/relationships/image"/><Relationship Id="rId36" Target="../media/image24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fad670-9d74-4138-8a14-709f5e6ac6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1e3f0d2-0f49-ddfd-0eb9-2897b9d3a45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db4690-c2d8-11eb-bff1-4f7b9d2dfe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a7f4e38-f218-48ef-9dd2-df408747568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flow-log-collect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5b26324-9b39-c701-0cc5-b0d5d2fe853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unction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cx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f5a6ea-185e-4625-8281-9e8629360a4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dacb5a3-de4a-4361-9f39-0b6657f89f3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e0e839d-ac5f-4435-b6b4-a58032feb27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E3AADC2-2C1A-4078-82F0-A33B1FD86EB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589492e-6ac0-4a11-9c28-a157851c8f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9a64cf0-5cf3-11e9-90a2-37a496589af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24d3260-5cf4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6f2197-9f9a-44f4-9463-f17ec64c6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4a429f4-a2f2-40e3-b155-29242c8f51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metadat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037c41-adce-4bb5-8b45-0c06004916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c42cff0-b19b-11eb-9a66-c717766c1d3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b72f520-1932-11eb-b970-abf2d7676e4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lacement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049020-80f4-11eb-a0f7-e35ec9b405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517bf0-88ba-11ea-a52e-91aeb42a401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atellite-iaa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4e4b73f-6ffa-bdbe-a9f0-27d20a2ea73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db08950-01bb-11ec-a538-57bede4508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B08BA3-D14D-4BD9-A5E6-EF67C52D35C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888FFEA-E976-4F83-B7EC-288233BF62E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df77820-deed-11e9-911d-5f09017358f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7a89a50-1afe-11ec-a91c-f3c70065be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38a4da0-c353-11e9-83b6-a36a57a97a0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vp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endpoint-gatewa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7073fb-ba5b-9407-d2ac-938308d890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irtual-server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instanc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57254b0-a9a0-11ea-9ff6-17a22eb543c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d1e0240-dd95-11eb-b4a0-db1c9221b8a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045626d-55e3-4418-be11-683a26dbc1e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b7bf22-b443-47db-b3db-066ba2988f4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3a5a53-eb60-4f3c-8fd1-17f88585b6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ad019f3-0fd6-4c25-966d-f3952481a8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307850-0404-11eb-8c8b-c7d7505f65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9ba9d4c-b1c5-4cc3-a163-38b580121e0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2022-06-12T23:03:01.160Z</dcterms:created>
  <dcterms:modified xsi:type="dcterms:W3CDTF">2022-06-12T23:03:01.160Z</dcterms:modified>
</cp:coreProperties>
</file>