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May 27 2020 16:21:14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png" Type="http://schemas.openxmlformats.org/officeDocument/2006/relationships/image"/><Relationship Id="rId3" Target="../media/image320.png" Type="http://schemas.openxmlformats.org/officeDocument/2006/relationships/image"/><Relationship Id="rId4" Target="../media/image321.png" Type="http://schemas.openxmlformats.org/officeDocument/2006/relationships/image"/><Relationship Id="rId5" Target="../media/image322.png" Type="http://schemas.openxmlformats.org/officeDocument/2006/relationships/image"/><Relationship Id="rId6" Target="../media/image323.png" Type="http://schemas.openxmlformats.org/officeDocument/2006/relationships/image"/><Relationship Id="rId7" Target="../media/image324.png" Type="http://schemas.openxmlformats.org/officeDocument/2006/relationships/image"/><Relationship Id="rId8" Target="../media/image325.png" Type="http://schemas.openxmlformats.org/officeDocument/2006/relationships/image"/><Relationship Id="rId9" Target="../media/image326.png" Type="http://schemas.openxmlformats.org/officeDocument/2006/relationships/image"/><Relationship Id="rId10" Target="../media/image327.png" Type="http://schemas.openxmlformats.org/officeDocument/2006/relationships/image"/><Relationship Id="rId11" Target="../media/image328.png" Type="http://schemas.openxmlformats.org/officeDocument/2006/relationships/image"/><Relationship Id="rId12" Target="../media/image329.png" Type="http://schemas.openxmlformats.org/officeDocument/2006/relationships/image"/><Relationship Id="rId13" Target="../media/image330.png" Type="http://schemas.openxmlformats.org/officeDocument/2006/relationships/image"/><Relationship Id="rId14" Target="../media/image331.png" Type="http://schemas.openxmlformats.org/officeDocument/2006/relationships/image"/><Relationship Id="rId15" Target="../media/image332.png" Type="http://schemas.openxmlformats.org/officeDocument/2006/relationships/image"/><Relationship Id="rId16" Target="../media/image333.png" Type="http://schemas.openxmlformats.org/officeDocument/2006/relationships/image"/><Relationship Id="rId17" Target="../media/image334.png" Type="http://schemas.openxmlformats.org/officeDocument/2006/relationships/image"/><Relationship Id="rId18" Target="../media/image335.png" Type="http://schemas.openxmlformats.org/officeDocument/2006/relationships/image"/><Relationship Id="rId19" Target="../media/image336.png" Type="http://schemas.openxmlformats.org/officeDocument/2006/relationships/image"/><Relationship Id="rId20" Target="../media/image33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media/image347.png" Type="http://schemas.openxmlformats.org/officeDocument/2006/relationships/image"/><Relationship Id="rId11" Target="../media/image348.png" Type="http://schemas.openxmlformats.org/officeDocument/2006/relationships/image"/><Relationship Id="rId12" Target="../media/image349.png" Type="http://schemas.openxmlformats.org/officeDocument/2006/relationships/image"/><Relationship Id="rId13" Target="../media/image350.png" Type="http://schemas.openxmlformats.org/officeDocument/2006/relationships/image"/><Relationship Id="rId14" Target="../media/image351.png" Type="http://schemas.openxmlformats.org/officeDocument/2006/relationships/image"/><Relationship Id="rId15" Target="../media/image352.png" Type="http://schemas.openxmlformats.org/officeDocument/2006/relationships/image"/><Relationship Id="rId16" Target="../media/image35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3.png" Type="http://schemas.openxmlformats.org/officeDocument/2006/relationships/image"/><Relationship Id="rId2" Target="../media/image374.png" Type="http://schemas.openxmlformats.org/officeDocument/2006/relationships/image"/><Relationship Id="rId3" Target="../media/image375.png" Type="http://schemas.openxmlformats.org/officeDocument/2006/relationships/image"/><Relationship Id="rId4" Target="../media/image376.png" Type="http://schemas.openxmlformats.org/officeDocument/2006/relationships/image"/><Relationship Id="rId5" Target="../media/image377.png" Type="http://schemas.openxmlformats.org/officeDocument/2006/relationships/image"/><Relationship Id="rId6" Target="../media/image378.png" Type="http://schemas.openxmlformats.org/officeDocument/2006/relationships/image"/><Relationship Id="rId7" Target="../media/image379.png" Type="http://schemas.openxmlformats.org/officeDocument/2006/relationships/image"/><Relationship Id="rId8" Target="../media/image380.png" Type="http://schemas.openxmlformats.org/officeDocument/2006/relationships/image"/><Relationship Id="rId9" Target="../media/image381.png" Type="http://schemas.openxmlformats.org/officeDocument/2006/relationships/image"/><Relationship Id="rId10" Target="../media/image382.png" Type="http://schemas.openxmlformats.org/officeDocument/2006/relationships/image"/><Relationship Id="rId11" Target="../media/image383.png" Type="http://schemas.openxmlformats.org/officeDocument/2006/relationships/image"/><Relationship Id="rId12" Target="../media/image384.png" Type="http://schemas.openxmlformats.org/officeDocument/2006/relationships/image"/><Relationship Id="rId13" Target="../media/image385.png" Type="http://schemas.openxmlformats.org/officeDocument/2006/relationships/image"/><Relationship Id="rId14" Target="../media/image386.png" Type="http://schemas.openxmlformats.org/officeDocument/2006/relationships/image"/><Relationship Id="rId15" Target="../media/image387.png" Type="http://schemas.openxmlformats.org/officeDocument/2006/relationships/image"/><Relationship Id="rId16" Target="../media/image388.png" Type="http://schemas.openxmlformats.org/officeDocument/2006/relationships/image"/><Relationship Id="rId17" Target="../media/image389.png" Type="http://schemas.openxmlformats.org/officeDocument/2006/relationships/image"/><Relationship Id="rId18" Target="../media/image390.png" Type="http://schemas.openxmlformats.org/officeDocument/2006/relationships/image"/><Relationship Id="rId19" Target="../media/image391.png" Type="http://schemas.openxmlformats.org/officeDocument/2006/relationships/image"/><Relationship Id="rId20" Target="../media/image392.png" Type="http://schemas.openxmlformats.org/officeDocument/2006/relationships/image"/><Relationship Id="rId21" Target="../media/image39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media/image413.png" Type="http://schemas.openxmlformats.org/officeDocument/2006/relationships/image"/><Relationship Id="rId7" Target="../media/image414.png" Type="http://schemas.openxmlformats.org/officeDocument/2006/relationships/image"/><Relationship Id="rId8" Target="../media/image415.png" Type="http://schemas.openxmlformats.org/officeDocument/2006/relationships/image"/><Relationship Id="rId9" Target="../media/image416.png" Type="http://schemas.openxmlformats.org/officeDocument/2006/relationships/image"/><Relationship Id="rId10" Target="../media/image417.png" Type="http://schemas.openxmlformats.org/officeDocument/2006/relationships/image"/><Relationship Id="rId11" Target="../media/image418.png" Type="http://schemas.openxmlformats.org/officeDocument/2006/relationships/image"/><Relationship Id="rId12" Target="../media/image419.png" Type="http://schemas.openxmlformats.org/officeDocument/2006/relationships/image"/><Relationship Id="rId13" Target="../media/image420.png" Type="http://schemas.openxmlformats.org/officeDocument/2006/relationships/image"/><Relationship Id="rId14" Target="../media/image421.png" Type="http://schemas.openxmlformats.org/officeDocument/2006/relationships/image"/><Relationship Id="rId15" Target="../media/image422.png" Type="http://schemas.openxmlformats.org/officeDocument/2006/relationships/image"/><Relationship Id="rId16" Target="../media/image42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6.png" Type="http://schemas.openxmlformats.org/officeDocument/2006/relationships/image"/><Relationship Id="rId2" Target="../media/image437.png" Type="http://schemas.openxmlformats.org/officeDocument/2006/relationships/image"/><Relationship Id="rId3" Target="../media/image438.png" Type="http://schemas.openxmlformats.org/officeDocument/2006/relationships/image"/><Relationship Id="rId4" Target="../media/image439.png" Type="http://schemas.openxmlformats.org/officeDocument/2006/relationships/image"/><Relationship Id="rId5" Target="../media/image440.png" Type="http://schemas.openxmlformats.org/officeDocument/2006/relationships/image"/><Relationship Id="rId6" Target="../media/image441.png" Type="http://schemas.openxmlformats.org/officeDocument/2006/relationships/image"/><Relationship Id="rId7" Target="../media/image442.png" Type="http://schemas.openxmlformats.org/officeDocument/2006/relationships/image"/><Relationship Id="rId8" Target="../media/image443.png" Type="http://schemas.openxmlformats.org/officeDocument/2006/relationships/image"/><Relationship Id="rId9" Target="../media/image444.png" Type="http://schemas.openxmlformats.org/officeDocument/2006/relationships/image"/><Relationship Id="rId10" Target="../media/image445.png" Type="http://schemas.openxmlformats.org/officeDocument/2006/relationships/image"/><Relationship Id="rId11" Target="../media/image446.png" Type="http://schemas.openxmlformats.org/officeDocument/2006/relationships/image"/><Relationship Id="rId12" Target="../media/image447.png" Type="http://schemas.openxmlformats.org/officeDocument/2006/relationships/image"/><Relationship Id="rId13" Target="../media/image448.png" Type="http://schemas.openxmlformats.org/officeDocument/2006/relationships/image"/><Relationship Id="rId14" Target="../media/image449.png" Type="http://schemas.openxmlformats.org/officeDocument/2006/relationships/image"/><Relationship Id="rId15" Target="../media/image450.png" Type="http://schemas.openxmlformats.org/officeDocument/2006/relationships/image"/><Relationship Id="rId16" Target="../media/image451.png" Type="http://schemas.openxmlformats.org/officeDocument/2006/relationships/image"/><Relationship Id="rId17" Target="../media/image452.png" Type="http://schemas.openxmlformats.org/officeDocument/2006/relationships/image"/><Relationship Id="rId18" Target="../media/image453.png" Type="http://schemas.openxmlformats.org/officeDocument/2006/relationships/image"/><Relationship Id="rId19" Target="../media/image454.png" Type="http://schemas.openxmlformats.org/officeDocument/2006/relationships/image"/><Relationship Id="rId20" Target="../media/image455.png" Type="http://schemas.openxmlformats.org/officeDocument/2006/relationships/image"/><Relationship Id="rId21" Target="../media/image456.png" Type="http://schemas.openxmlformats.org/officeDocument/2006/relationships/image"/><Relationship Id="rId22" Target="../media/image457.png" Type="http://schemas.openxmlformats.org/officeDocument/2006/relationships/image"/><Relationship Id="rId23" Target="../media/image458.png" Type="http://schemas.openxmlformats.org/officeDocument/2006/relationships/image"/><Relationship Id="rId24" Target="../media/image459.png" Type="http://schemas.openxmlformats.org/officeDocument/2006/relationships/image"/><Relationship Id="rId25" Target="../media/image460.png" Type="http://schemas.openxmlformats.org/officeDocument/2006/relationships/image"/><Relationship Id="rId26" Target="../media/image461.png" Type="http://schemas.openxmlformats.org/officeDocument/2006/relationships/image"/><Relationship Id="rId27" Target="../media/image462.png" Type="http://schemas.openxmlformats.org/officeDocument/2006/relationships/image"/><Relationship Id="rId28" Target="../media/image463.png" Type="http://schemas.openxmlformats.org/officeDocument/2006/relationships/image"/><Relationship Id="rId29" Target="../media/image46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d6e097c-b3b2-482a-b92d-6da183602cb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2.0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ating-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un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d788e08-1b4a-4504-920a-d2842b72f3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de32cac-4055-4166-92e8-b65baace7bc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42f47a0-f793-4b45-ad11-782cc565df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6e0937-6110-42eb-8988-3a1999854d2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754a80-62eb-11e8-8081-896abbd4f1e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16516d-4559-48ee-9d61-e4a51710104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589492e-6ac0-4a11-9c28-a157851c8f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a64cf0-5cf3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24d3260-5cf4-11e9-90a2-37a496589af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6f2197-9f9a-44f4-9463-f17ec64c672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imag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load-balanc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b3c3da-7b1f-0879-f414-f367da218488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imi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c1472b0-6b8b-11e9-a537-057f512693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f8ae94c-7a2e-4a2d-8603-3ed12f89021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e8d12b7-cee7-4c35-90d7-582ffef56f5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037c41-adce-4bb5-8b45-0c06004916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network-ac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465a902-074a-4db9-adaa-cc75b1049a8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105fb0-5a09-11e9-85fa-e1c32163180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e0b569e-03d7-44e4-a68c-6f567689a26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6d20106-cf62-4dcf-8dd9-d27ae0f36e5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f2c407b-0a0d-4c57-8d8e-31bc7707d56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0fa4f0-62bc-48dc-8388-b4458f3f310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55f6faf-833f-4fcb-8ce9-f75c9954b2f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0a8d63d-7990-9b83-b7ec-599897c7a3d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d259f0-9990-11e8-acc8-b9f54a8f16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06082a0-0c84-11ea-a0a5-f195be0f84d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PROJECT COLIGO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public-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Push-d6aece47-d840-45b0-8ab9-ad15354deee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c1f8800-0ee2-43ca-864b-1e29ce4fd8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35ead7e-cc70-4f10-8f2c-6e6c6821ce6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d3c158-4659-cca5-0c7c-eef6cdd1b9f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openshif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c4e5912-59dc-40b7-a482-25c6c6d38cc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d08ed75-b71d-4d1a-a4c4-f17ead5c195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14c9e07-7039-44a7-8eed-c508135829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schematic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623978-519a-42e1-ba8f-67a10a883e3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56153d0-5ad0-11e9-b7f9-41319ef2212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subne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cd952-9671-47a7-908a-f59a076eb93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2c1d79-9176-4597-9cff-941a8d6cfd4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cf956de-e7c2-4a02-8f3b-ae554fa55cf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512e5f0-64fb-11e8-9c23-830c05b8b72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0dcbebb-c6e6-40c8-a5ba-10b7fc16d3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e72e70b-546c-4dea-abe9-8a9a81f4494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38a4da0-c353-11e9-83b6-a36a57a97a0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ac189e-d717-52a9-449e-208b4ffdd8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vp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7073fb-ba5b-9407-d2ac-938308d890e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virtual-server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nstanc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00c7e8b-6609-71eb-e136-0a0f0ef9c2a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VoiceAgent091520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vpn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d019f3-0fd6-4c25-966d-f3952481a87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1231964-3f23-46f0-850e-07c7a02bb3a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8a3f6e9-3a1b-4559-a529-26e94702518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dd3cc41-1774-4bf7-9044-22d93dfa685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2020-05-27T16:21:31.097Z</dcterms:created>
  <dcterms:modified xsi:type="dcterms:W3CDTF">2020-05-27T16:21:31.097Z</dcterms:modified>
</cp:coreProperties>
</file>