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Mar 29 2021 07:15:46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0.png" Type="http://schemas.openxmlformats.org/officeDocument/2006/relationships/image"/><Relationship Id="rId2" Target="../media/image231.png" Type="http://schemas.openxmlformats.org/officeDocument/2006/relationships/image"/><Relationship Id="rId3" Target="../media/image232.png" Type="http://schemas.openxmlformats.org/officeDocument/2006/relationships/image"/><Relationship Id="rId4" Target="../media/image233.png" Type="http://schemas.openxmlformats.org/officeDocument/2006/relationships/image"/><Relationship Id="rId5" Target="../media/image234.png" Type="http://schemas.openxmlformats.org/officeDocument/2006/relationships/image"/><Relationship Id="rId6" Target="../media/image235.png" Type="http://schemas.openxmlformats.org/officeDocument/2006/relationships/image"/><Relationship Id="rId7" Target="../media/image236.png" Type="http://schemas.openxmlformats.org/officeDocument/2006/relationships/image"/><Relationship Id="rId8" Target="../media/image237.png" Type="http://schemas.openxmlformats.org/officeDocument/2006/relationships/image"/><Relationship Id="rId9" Target="../media/image238.png" Type="http://schemas.openxmlformats.org/officeDocument/2006/relationships/image"/><Relationship Id="rId10" Target="../media/image239.png" Type="http://schemas.openxmlformats.org/officeDocument/2006/relationships/image"/><Relationship Id="rId11" Target="../media/image240.png" Type="http://schemas.openxmlformats.org/officeDocument/2006/relationships/image"/><Relationship Id="rId12" Target="../media/image241.png" Type="http://schemas.openxmlformats.org/officeDocument/2006/relationships/image"/><Relationship Id="rId13" Target="../media/image242.png" Type="http://schemas.openxmlformats.org/officeDocument/2006/relationships/image"/><Relationship Id="rId14" Target="../media/image243.png" Type="http://schemas.openxmlformats.org/officeDocument/2006/relationships/image"/><Relationship Id="rId15" Target="../media/image244.png" Type="http://schemas.openxmlformats.org/officeDocument/2006/relationships/image"/><Relationship Id="rId16" Target="../media/image245.png" Type="http://schemas.openxmlformats.org/officeDocument/2006/relationships/image"/><Relationship Id="rId17" Target="../media/image246.png" Type="http://schemas.openxmlformats.org/officeDocument/2006/relationships/image"/><Relationship Id="rId18" Target="../media/image247.png" Type="http://schemas.openxmlformats.org/officeDocument/2006/relationships/image"/><Relationship Id="rId19" Target="../media/image248.png" Type="http://schemas.openxmlformats.org/officeDocument/2006/relationships/image"/><Relationship Id="rId20" Target="../media/image249.png" Type="http://schemas.openxmlformats.org/officeDocument/2006/relationships/image"/><Relationship Id="rId21" Target="../media/image250.png" Type="http://schemas.openxmlformats.org/officeDocument/2006/relationships/image"/><Relationship Id="rId22" Target="../media/image251.png" Type="http://schemas.openxmlformats.org/officeDocument/2006/relationships/image"/><Relationship Id="rId23" Target="../media/image252.png" Type="http://schemas.openxmlformats.org/officeDocument/2006/relationships/image"/><Relationship Id="rId24" Target="../media/image253.png" Type="http://schemas.openxmlformats.org/officeDocument/2006/relationships/image"/><Relationship Id="rId25" Target="../media/image254.png" Type="http://schemas.openxmlformats.org/officeDocument/2006/relationships/image"/><Relationship Id="rId26" Target="../media/image255.png" Type="http://schemas.openxmlformats.org/officeDocument/2006/relationships/image"/><Relationship Id="rId27" Target="../media/image256.png" Type="http://schemas.openxmlformats.org/officeDocument/2006/relationships/image"/><Relationship Id="rId28" Target="../media/image257.png" Type="http://schemas.openxmlformats.org/officeDocument/2006/relationships/image"/><Relationship Id="rId29" Target="../media/image258.png" Type="http://schemas.openxmlformats.org/officeDocument/2006/relationships/image"/><Relationship Id="rId30" Target="../media/image259.png" Type="http://schemas.openxmlformats.org/officeDocument/2006/relationships/image"/><Relationship Id="rId31" Target="../media/image260.png" Type="http://schemas.openxmlformats.org/officeDocument/2006/relationships/image"/><Relationship Id="rId32" Target="../media/image261.png" Type="http://schemas.openxmlformats.org/officeDocument/2006/relationships/image"/><Relationship Id="rId33" Target="../media/image262.png" Type="http://schemas.openxmlformats.org/officeDocument/2006/relationships/image"/><Relationship Id="rId34" Target="../media/image263.png" Type="http://schemas.openxmlformats.org/officeDocument/2006/relationships/image"/><Relationship Id="rId35" Target="../media/image264.png" Type="http://schemas.openxmlformats.org/officeDocument/2006/relationships/image"/><Relationship Id="rId36" Target="../media/image26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media/image270.png" Type="http://schemas.openxmlformats.org/officeDocument/2006/relationships/image"/><Relationship Id="rId6" Target="../media/image271.png" Type="http://schemas.openxmlformats.org/officeDocument/2006/relationships/image"/><Relationship Id="rId7" Target="../media/image272.png" Type="http://schemas.openxmlformats.org/officeDocument/2006/relationships/image"/><Relationship Id="rId8" Target="../media/image273.png" Type="http://schemas.openxmlformats.org/officeDocument/2006/relationships/image"/><Relationship Id="rId9" Target="../media/image274.png" Type="http://schemas.openxmlformats.org/officeDocument/2006/relationships/image"/><Relationship Id="rId10" Target="../media/image275.png" Type="http://schemas.openxmlformats.org/officeDocument/2006/relationships/image"/><Relationship Id="rId11" Target="../media/image276.png" Type="http://schemas.openxmlformats.org/officeDocument/2006/relationships/image"/><Relationship Id="rId12" Target="../media/image277.png" Type="http://schemas.openxmlformats.org/officeDocument/2006/relationships/image"/><Relationship Id="rId13" Target="../media/image278.png" Type="http://schemas.openxmlformats.org/officeDocument/2006/relationships/image"/><Relationship Id="rId14" Target="../media/image279.png" Type="http://schemas.openxmlformats.org/officeDocument/2006/relationships/image"/><Relationship Id="rId15" Target="../media/image280.png" Type="http://schemas.openxmlformats.org/officeDocument/2006/relationships/image"/><Relationship Id="rId16" Target="../media/image281.png" Type="http://schemas.openxmlformats.org/officeDocument/2006/relationships/image"/><Relationship Id="rId17" Target="../media/image282.png" Type="http://schemas.openxmlformats.org/officeDocument/2006/relationships/image"/><Relationship Id="rId18" Target="../media/image283.png" Type="http://schemas.openxmlformats.org/officeDocument/2006/relationships/image"/><Relationship Id="rId19" Target="../media/image284.png" Type="http://schemas.openxmlformats.org/officeDocument/2006/relationships/image"/><Relationship Id="rId20" Target="../media/image285.png" Type="http://schemas.openxmlformats.org/officeDocument/2006/relationships/image"/><Relationship Id="rId21" Target="../media/image286.png" Type="http://schemas.openxmlformats.org/officeDocument/2006/relationships/image"/><Relationship Id="rId22" Target="../media/image287.png" Type="http://schemas.openxmlformats.org/officeDocument/2006/relationships/image"/><Relationship Id="rId23" Target="../media/image288.png" Type="http://schemas.openxmlformats.org/officeDocument/2006/relationships/image"/><Relationship Id="rId24" Target="../media/image289.png" Type="http://schemas.openxmlformats.org/officeDocument/2006/relationships/image"/><Relationship Id="rId25" Target="../media/image290.png" Type="http://schemas.openxmlformats.org/officeDocument/2006/relationships/image"/><Relationship Id="rId26" Target="../media/image291.png" Type="http://schemas.openxmlformats.org/officeDocument/2006/relationships/image"/><Relationship Id="rId27" Target="../media/image292.png" Type="http://schemas.openxmlformats.org/officeDocument/2006/relationships/image"/><Relationship Id="rId28" Target="../media/image293.png" Type="http://schemas.openxmlformats.org/officeDocument/2006/relationships/image"/><Relationship Id="rId29" Target="../media/image294.png" Type="http://schemas.openxmlformats.org/officeDocument/2006/relationships/image"/><Relationship Id="rId30" Target="../media/image295.png" Type="http://schemas.openxmlformats.org/officeDocument/2006/relationships/image"/><Relationship Id="rId31" Target="../media/image296.png" Type="http://schemas.openxmlformats.org/officeDocument/2006/relationships/image"/><Relationship Id="rId32" Target="../media/image297.png" Type="http://schemas.openxmlformats.org/officeDocument/2006/relationships/image"/><Relationship Id="rId33" Target="../media/image298.png" Type="http://schemas.openxmlformats.org/officeDocument/2006/relationships/image"/><Relationship Id="rId34" Target="../media/image299.png" Type="http://schemas.openxmlformats.org/officeDocument/2006/relationships/image"/><Relationship Id="rId35" Target="../media/image300.png" Type="http://schemas.openxmlformats.org/officeDocument/2006/relationships/image"/><Relationship Id="rId36" Target="../media/image30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slideLayouts/slideLayout1.xml" Type="http://schemas.openxmlformats.org/officeDocument/2006/relationships/slideLayout"/><Relationship Id="rId1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cassandr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nterprise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lasticsearch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ating-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cx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otf-service-i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874a60-cb12-11e7-948e-37ac098eb1b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b960983-4483-488a-9851-6f7cccdb3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2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35145f0-2cac-4505-59e9-2e363d08d5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41347f-b18e-4ca6-bf80-b5467c63f9a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load-balanc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13e1860-959c-11e8-871e-ad157af61ad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1c53b72-918f-4869-b834-2d99eb28422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b3c3da-7b1f-0879-f414-f367da21848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c1472b0-6b8b-11e9-a537-057f512693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bd30e0-8921-11e9-a2c5-13fceaf553c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essages-for-rabbitmq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8d12b7-cee7-4c35-90d7-582ffef56f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1037c41-adce-4bb5-8b45-0c06004916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e17eb6f-6e2a-4b33-95ef-83bffe0833f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932737c-e24b-4836-9e37-d8cead9223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b6393bc-7d81-446b-9728-61b704f6eca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network-ac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f5debff-044f-4292-b387-9c9a50ba81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b569e-03d7-44e4-a68c-6f567689a26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6d20106-cf62-4dcf-8dd9-d27ae0f36e5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1b0890-573c-11e8-9a9e-e3bf6f54390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security-grou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ee2b5a9-fee8-419f-a8be-510bd12de96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B08BA3-D14D-4BD9-A5E6-EF67C52D35C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88FFEA-E976-4F83-B7EC-288233BF62E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1a321c-6289-420c-bce5-b2e9525c38a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df77820-deed-11e9-911d-5f09017358f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623978-519a-42e1-ba8f-67a10a883e3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0814030-c9dd-11e7-9a5e-19d80fed5e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56153d0-5ad0-11e9-b7f9-41319ef2212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8ae3340-b0f3-470e-b0fc-db28f19be7d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acdbc42-8965-48f9-8a3c-1c728b6ed2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sub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cd952-9671-47a7-908a-f59a076eb9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f956de-e7c2-4a02-8f3b-ae554fa55cf8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12e5f0-64fb-11e8-9c23-830c05b8b72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0dcbebb-c6e6-40c8-a5ba-10b7fc16d38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e72e70b-546c-4dea-abe9-8a9a81f4494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38a4da0-c353-11e9-83b6-a36a57a97a0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e6f57b6-08fa-4579-b792-96eb536868e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45ca653-38b8-4bbe-a532-f3511683d6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52414f6-7c44-4faa-8075-5b9219e9a05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77c8d09-81e9-48e2-b04c-6157bb2f23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e0bdb3-7a00-44e9-bb4b-3d6209d5d3c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f5fa0b9-fd41-4d55-8f4b-81a15458017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1c54af-979b-47eb-b97a-4b6aa4aaebf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vp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endpoint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87073fb-ba5b-9407-d2ac-938308d890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irtual-server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instan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00c7e8b-6609-71eb-e136-0a0f0ef9c2a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8a3f6e9-3a1b-4559-a529-26e94702518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d3cc41-1774-4bf7-9044-22d93dfa685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2021-03-29T07:16:06.269Z</dcterms:created>
  <dcterms:modified xsi:type="dcterms:W3CDTF">2021-03-29T07:16:06.269Z</dcterms:modified>
</cp:coreProperties>
</file>