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Aug 29 2021 23:03:12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5.png" Type="http://schemas.openxmlformats.org/officeDocument/2006/relationships/image"/><Relationship Id="rId2" Target="../media/image226.png" Type="http://schemas.openxmlformats.org/officeDocument/2006/relationships/image"/><Relationship Id="rId3" Target="../media/image227.png" Type="http://schemas.openxmlformats.org/officeDocument/2006/relationships/image"/><Relationship Id="rId4" Target="../media/image228.png" Type="http://schemas.openxmlformats.org/officeDocument/2006/relationships/image"/><Relationship Id="rId5" Target="../media/image229.png" Type="http://schemas.openxmlformats.org/officeDocument/2006/relationships/image"/><Relationship Id="rId6" Target="../media/image230.png" Type="http://schemas.openxmlformats.org/officeDocument/2006/relationships/image"/><Relationship Id="rId7" Target="../media/image231.png" Type="http://schemas.openxmlformats.org/officeDocument/2006/relationships/image"/><Relationship Id="rId8" Target="../media/image232.png" Type="http://schemas.openxmlformats.org/officeDocument/2006/relationships/image"/><Relationship Id="rId9" Target="../media/image233.png" Type="http://schemas.openxmlformats.org/officeDocument/2006/relationships/image"/><Relationship Id="rId10" Target="../media/image234.png" Type="http://schemas.openxmlformats.org/officeDocument/2006/relationships/image"/><Relationship Id="rId11" Target="../media/image235.png" Type="http://schemas.openxmlformats.org/officeDocument/2006/relationships/image"/><Relationship Id="rId12" Target="../media/image236.png" Type="http://schemas.openxmlformats.org/officeDocument/2006/relationships/image"/><Relationship Id="rId13" Target="../media/image237.png" Type="http://schemas.openxmlformats.org/officeDocument/2006/relationships/image"/><Relationship Id="rId14" Target="../media/image238.png" Type="http://schemas.openxmlformats.org/officeDocument/2006/relationships/image"/><Relationship Id="rId15" Target="../media/image239.png" Type="http://schemas.openxmlformats.org/officeDocument/2006/relationships/image"/><Relationship Id="rId16" Target="../media/image240.png" Type="http://schemas.openxmlformats.org/officeDocument/2006/relationships/image"/><Relationship Id="rId17" Target="../media/image241.png" Type="http://schemas.openxmlformats.org/officeDocument/2006/relationships/image"/><Relationship Id="rId18" Target="../media/image242.png" Type="http://schemas.openxmlformats.org/officeDocument/2006/relationships/image"/><Relationship Id="rId19" Target="../media/image243.png" Type="http://schemas.openxmlformats.org/officeDocument/2006/relationships/image"/><Relationship Id="rId20" Target="../media/image244.png" Type="http://schemas.openxmlformats.org/officeDocument/2006/relationships/image"/><Relationship Id="rId21" Target="../media/image245.png" Type="http://schemas.openxmlformats.org/officeDocument/2006/relationships/image"/><Relationship Id="rId22" Target="../media/image246.png" Type="http://schemas.openxmlformats.org/officeDocument/2006/relationships/image"/><Relationship Id="rId23" Target="../media/image247.png" Type="http://schemas.openxmlformats.org/officeDocument/2006/relationships/image"/><Relationship Id="rId24" Target="../media/image248.png" Type="http://schemas.openxmlformats.org/officeDocument/2006/relationships/image"/><Relationship Id="rId25" Target="../media/image249.png" Type="http://schemas.openxmlformats.org/officeDocument/2006/relationships/image"/><Relationship Id="rId26" Target="../media/image250.png" Type="http://schemas.openxmlformats.org/officeDocument/2006/relationships/image"/><Relationship Id="rId27" Target="../media/image251.png" Type="http://schemas.openxmlformats.org/officeDocument/2006/relationships/image"/><Relationship Id="rId28" Target="../media/image252.png" Type="http://schemas.openxmlformats.org/officeDocument/2006/relationships/image"/><Relationship Id="rId29" Target="../media/image253.png" Type="http://schemas.openxmlformats.org/officeDocument/2006/relationships/image"/><Relationship Id="rId30" Target="../media/image254.png" Type="http://schemas.openxmlformats.org/officeDocument/2006/relationships/image"/><Relationship Id="rId31" Target="../media/image255.png" Type="http://schemas.openxmlformats.org/officeDocument/2006/relationships/image"/><Relationship Id="rId32" Target="../media/image256.png" Type="http://schemas.openxmlformats.org/officeDocument/2006/relationships/image"/><Relationship Id="rId33" Target="../media/image257.png" Type="http://schemas.openxmlformats.org/officeDocument/2006/relationships/image"/><Relationship Id="rId34" Target="../media/image258.png" Type="http://schemas.openxmlformats.org/officeDocument/2006/relationships/image"/><Relationship Id="rId35" Target="../media/image259.png" Type="http://schemas.openxmlformats.org/officeDocument/2006/relationships/image"/><Relationship Id="rId36" Target="../media/image26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1.png" Type="http://schemas.openxmlformats.org/officeDocument/2006/relationships/image"/><Relationship Id="rId2" Target="../media/image262.png" Type="http://schemas.openxmlformats.org/officeDocument/2006/relationships/image"/><Relationship Id="rId3" Target="../media/image263.png" Type="http://schemas.openxmlformats.org/officeDocument/2006/relationships/image"/><Relationship Id="rId4" Target="../media/image264.png" Type="http://schemas.openxmlformats.org/officeDocument/2006/relationships/image"/><Relationship Id="rId5" Target="../media/image265.png" Type="http://schemas.openxmlformats.org/officeDocument/2006/relationships/image"/><Relationship Id="rId6" Target="../media/image266.png" Type="http://schemas.openxmlformats.org/officeDocument/2006/relationships/image"/><Relationship Id="rId7" Target="../media/image267.png" Type="http://schemas.openxmlformats.org/officeDocument/2006/relationships/image"/><Relationship Id="rId8" Target="../media/image268.png" Type="http://schemas.openxmlformats.org/officeDocument/2006/relationships/image"/><Relationship Id="rId9" Target="../media/image269.png" Type="http://schemas.openxmlformats.org/officeDocument/2006/relationships/image"/><Relationship Id="rId10" Target="../media/image270.png" Type="http://schemas.openxmlformats.org/officeDocument/2006/relationships/image"/><Relationship Id="rId11" Target="../media/image271.png" Type="http://schemas.openxmlformats.org/officeDocument/2006/relationships/image"/><Relationship Id="rId12" Target="../media/image272.png" Type="http://schemas.openxmlformats.org/officeDocument/2006/relationships/image"/><Relationship Id="rId13" Target="../media/image273.png" Type="http://schemas.openxmlformats.org/officeDocument/2006/relationships/image"/><Relationship Id="rId14" Target="../media/image274.png" Type="http://schemas.openxmlformats.org/officeDocument/2006/relationships/image"/><Relationship Id="rId15" Target="../media/image275.png" Type="http://schemas.openxmlformats.org/officeDocument/2006/relationships/image"/><Relationship Id="rId16" Target="../media/image276.png" Type="http://schemas.openxmlformats.org/officeDocument/2006/relationships/image"/><Relationship Id="rId17" Target="../media/image277.png" Type="http://schemas.openxmlformats.org/officeDocument/2006/relationships/image"/><Relationship Id="rId18" Target="../media/image278.png" Type="http://schemas.openxmlformats.org/officeDocument/2006/relationships/image"/><Relationship Id="rId19" Target="../media/image279.png" Type="http://schemas.openxmlformats.org/officeDocument/2006/relationships/image"/><Relationship Id="rId20" Target="../media/image280.png" Type="http://schemas.openxmlformats.org/officeDocument/2006/relationships/image"/><Relationship Id="rId21" Target="../media/image281.png" Type="http://schemas.openxmlformats.org/officeDocument/2006/relationships/image"/><Relationship Id="rId22" Target="../media/image282.png" Type="http://schemas.openxmlformats.org/officeDocument/2006/relationships/image"/><Relationship Id="rId23" Target="../media/image283.png" Type="http://schemas.openxmlformats.org/officeDocument/2006/relationships/image"/><Relationship Id="rId24" Target="../media/image284.png" Type="http://schemas.openxmlformats.org/officeDocument/2006/relationships/image"/><Relationship Id="rId25" Target="../media/image285.png" Type="http://schemas.openxmlformats.org/officeDocument/2006/relationships/image"/><Relationship Id="rId26" Target="../media/image286.png" Type="http://schemas.openxmlformats.org/officeDocument/2006/relationships/image"/><Relationship Id="rId27" Target="../media/image287.png" Type="http://schemas.openxmlformats.org/officeDocument/2006/relationships/image"/><Relationship Id="rId28" Target="../media/image288.png" Type="http://schemas.openxmlformats.org/officeDocument/2006/relationships/image"/><Relationship Id="rId29" Target="../media/image289.png" Type="http://schemas.openxmlformats.org/officeDocument/2006/relationships/image"/><Relationship Id="rId30" Target="../media/image290.png" Type="http://schemas.openxmlformats.org/officeDocument/2006/relationships/image"/><Relationship Id="rId31" Target="../media/image291.png" Type="http://schemas.openxmlformats.org/officeDocument/2006/relationships/image"/><Relationship Id="rId32" Target="../media/image292.png" Type="http://schemas.openxmlformats.org/officeDocument/2006/relationships/image"/><Relationship Id="rId33" Target="../media/image293.png" Type="http://schemas.openxmlformats.org/officeDocument/2006/relationships/image"/><Relationship Id="rId34" Target="../media/image294.png" Type="http://schemas.openxmlformats.org/officeDocument/2006/relationships/image"/><Relationship Id="rId35" Target="../media/image295.png" Type="http://schemas.openxmlformats.org/officeDocument/2006/relationships/image"/><Relationship Id="rId36" Target="../media/image29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97.png" Type="http://schemas.openxmlformats.org/officeDocument/2006/relationships/image"/><Relationship Id="rId2" Target="../media/image298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99.png" Type="http://schemas.openxmlformats.org/officeDocument/2006/relationships/image"/><Relationship Id="rId2" Target="../media/image300.png" Type="http://schemas.openxmlformats.org/officeDocument/2006/relationships/image"/><Relationship Id="rId3" Target="../media/image301.png" Type="http://schemas.openxmlformats.org/officeDocument/2006/relationships/image"/><Relationship Id="rId4" Target="../media/image302.png" Type="http://schemas.openxmlformats.org/officeDocument/2006/relationships/image"/><Relationship Id="rId5" Target="../media/image303.png" Type="http://schemas.openxmlformats.org/officeDocument/2006/relationships/image"/><Relationship Id="rId6" Target="../media/image304.png" Type="http://schemas.openxmlformats.org/officeDocument/2006/relationships/image"/><Relationship Id="rId7" Target="../media/image30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06.png" Type="http://schemas.openxmlformats.org/officeDocument/2006/relationships/image"/><Relationship Id="rId2" Target="../media/image307.png" Type="http://schemas.openxmlformats.org/officeDocument/2006/relationships/image"/><Relationship Id="rId3" Target="../media/image308.png" Type="http://schemas.openxmlformats.org/officeDocument/2006/relationships/image"/><Relationship Id="rId4" Target="../media/image309.png" Type="http://schemas.openxmlformats.org/officeDocument/2006/relationships/image"/><Relationship Id="rId5" Target="../media/image310.png" Type="http://schemas.openxmlformats.org/officeDocument/2006/relationships/image"/><Relationship Id="rId6" Target="../media/image311.png" Type="http://schemas.openxmlformats.org/officeDocument/2006/relationships/image"/><Relationship Id="rId7" Target="../media/image312.png" Type="http://schemas.openxmlformats.org/officeDocument/2006/relationships/image"/><Relationship Id="rId8" Target="../media/image313.png" Type="http://schemas.openxmlformats.org/officeDocument/2006/relationships/image"/><Relationship Id="rId9" Target="../media/image314.png" Type="http://schemas.openxmlformats.org/officeDocument/2006/relationships/image"/><Relationship Id="rId10" Target="../media/image315.png" Type="http://schemas.openxmlformats.org/officeDocument/2006/relationships/image"/><Relationship Id="rId11" Target="../media/image316.png" Type="http://schemas.openxmlformats.org/officeDocument/2006/relationships/image"/><Relationship Id="rId12" Target="../media/image317.png" Type="http://schemas.openxmlformats.org/officeDocument/2006/relationships/image"/><Relationship Id="rId13" Target="../media/image318.png" Type="http://schemas.openxmlformats.org/officeDocument/2006/relationships/image"/><Relationship Id="rId14" Target="../media/image319.png" Type="http://schemas.openxmlformats.org/officeDocument/2006/relationships/image"/><Relationship Id="rId15" Target="../media/image320.png" Type="http://schemas.openxmlformats.org/officeDocument/2006/relationships/image"/><Relationship Id="rId16" Target="../media/image321.png" Type="http://schemas.openxmlformats.org/officeDocument/2006/relationships/image"/><Relationship Id="rId17" Target="../media/image322.png" Type="http://schemas.openxmlformats.org/officeDocument/2006/relationships/image"/><Relationship Id="rId18" Target="../media/image323.png" Type="http://schemas.openxmlformats.org/officeDocument/2006/relationships/image"/><Relationship Id="rId19" Target="../media/image324.png" Type="http://schemas.openxmlformats.org/officeDocument/2006/relationships/image"/><Relationship Id="rId20" Target="../media/image325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26.png" Type="http://schemas.openxmlformats.org/officeDocument/2006/relationships/image"/><Relationship Id="rId2" Target="../media/image327.png" Type="http://schemas.openxmlformats.org/officeDocument/2006/relationships/image"/><Relationship Id="rId3" Target="../media/image328.png" Type="http://schemas.openxmlformats.org/officeDocument/2006/relationships/image"/><Relationship Id="rId4" Target="../media/image329.png" Type="http://schemas.openxmlformats.org/officeDocument/2006/relationships/image"/><Relationship Id="rId5" Target="../media/image330.png" Type="http://schemas.openxmlformats.org/officeDocument/2006/relationships/image"/><Relationship Id="rId6" Target="../media/image331.png" Type="http://schemas.openxmlformats.org/officeDocument/2006/relationships/image"/><Relationship Id="rId7" Target="../media/image332.png" Type="http://schemas.openxmlformats.org/officeDocument/2006/relationships/image"/><Relationship Id="rId8" Target="../media/image333.png" Type="http://schemas.openxmlformats.org/officeDocument/2006/relationships/image"/><Relationship Id="rId9" Target="../media/image334.png" Type="http://schemas.openxmlformats.org/officeDocument/2006/relationships/image"/><Relationship Id="rId10" Target="../media/image335.png" Type="http://schemas.openxmlformats.org/officeDocument/2006/relationships/image"/><Relationship Id="rId11" Target="../media/image336.png" Type="http://schemas.openxmlformats.org/officeDocument/2006/relationships/image"/><Relationship Id="rId12" Target="../media/image337.png" Type="http://schemas.openxmlformats.org/officeDocument/2006/relationships/image"/><Relationship Id="rId13" Target="../media/image338.png" Type="http://schemas.openxmlformats.org/officeDocument/2006/relationships/image"/><Relationship Id="rId14" Target="../media/image339.png" Type="http://schemas.openxmlformats.org/officeDocument/2006/relationships/image"/><Relationship Id="rId15" Target="../media/image340.png" Type="http://schemas.openxmlformats.org/officeDocument/2006/relationships/image"/><Relationship Id="rId16" Target="../media/image34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2.png" Type="http://schemas.openxmlformats.org/officeDocument/2006/relationships/image"/><Relationship Id="rId2" Target="../media/image343.png" Type="http://schemas.openxmlformats.org/officeDocument/2006/relationships/image"/><Relationship Id="rId3" Target="../media/image344.png" Type="http://schemas.openxmlformats.org/officeDocument/2006/relationships/image"/><Relationship Id="rId4" Target="../media/image345.png" Type="http://schemas.openxmlformats.org/officeDocument/2006/relationships/image"/><Relationship Id="rId5" Target="../media/image346.png" Type="http://schemas.openxmlformats.org/officeDocument/2006/relationships/image"/><Relationship Id="rId6" Target="../media/image347.png" Type="http://schemas.openxmlformats.org/officeDocument/2006/relationships/image"/><Relationship Id="rId7" Target="../media/image348.png" Type="http://schemas.openxmlformats.org/officeDocument/2006/relationships/image"/><Relationship Id="rId8" Target="../media/image349.png" Type="http://schemas.openxmlformats.org/officeDocument/2006/relationships/image"/><Relationship Id="rId9" Target="../media/image350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1.png" Type="http://schemas.openxmlformats.org/officeDocument/2006/relationships/image"/><Relationship Id="rId2" Target="../media/image352.png" Type="http://schemas.openxmlformats.org/officeDocument/2006/relationships/image"/><Relationship Id="rId3" Target="../media/image353.png" Type="http://schemas.openxmlformats.org/officeDocument/2006/relationships/image"/><Relationship Id="rId4" Target="../media/image354.png" Type="http://schemas.openxmlformats.org/officeDocument/2006/relationships/image"/><Relationship Id="rId5" Target="../media/image355.png" Type="http://schemas.openxmlformats.org/officeDocument/2006/relationships/image"/><Relationship Id="rId6" Target="../media/image356.png" Type="http://schemas.openxmlformats.org/officeDocument/2006/relationships/image"/><Relationship Id="rId7" Target="../media/image357.png" Type="http://schemas.openxmlformats.org/officeDocument/2006/relationships/image"/><Relationship Id="rId8" Target="../media/image358.png" Type="http://schemas.openxmlformats.org/officeDocument/2006/relationships/image"/><Relationship Id="rId9" Target="../media/image359.png" Type="http://schemas.openxmlformats.org/officeDocument/2006/relationships/image"/><Relationship Id="rId10" Target="../media/image36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media/image370.png" Type="http://schemas.openxmlformats.org/officeDocument/2006/relationships/image"/><Relationship Id="rId11" Target="../media/image371.png" Type="http://schemas.openxmlformats.org/officeDocument/2006/relationships/image"/><Relationship Id="rId12" Target="../media/image372.png" Type="http://schemas.openxmlformats.org/officeDocument/2006/relationships/image"/><Relationship Id="rId13" Target="../media/image373.png" Type="http://schemas.openxmlformats.org/officeDocument/2006/relationships/image"/><Relationship Id="rId14" Target="../media/image374.png" Type="http://schemas.openxmlformats.org/officeDocument/2006/relationships/image"/><Relationship Id="rId15" Target="../media/image375.png" Type="http://schemas.openxmlformats.org/officeDocument/2006/relationships/image"/><Relationship Id="rId16" Target="../media/image376.png" Type="http://schemas.openxmlformats.org/officeDocument/2006/relationships/image"/><Relationship Id="rId17" Target="../media/image377.png" Type="http://schemas.openxmlformats.org/officeDocument/2006/relationships/image"/><Relationship Id="rId18" Target="../media/image378.png" Type="http://schemas.openxmlformats.org/officeDocument/2006/relationships/image"/><Relationship Id="rId19" Target="../media/image379.png" Type="http://schemas.openxmlformats.org/officeDocument/2006/relationships/image"/><Relationship Id="rId20" Target="../media/image380.png" Type="http://schemas.openxmlformats.org/officeDocument/2006/relationships/image"/><Relationship Id="rId21" Target="../media/image381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2.png" Type="http://schemas.openxmlformats.org/officeDocument/2006/relationships/image"/><Relationship Id="rId2" Target="../media/image383.png" Type="http://schemas.openxmlformats.org/officeDocument/2006/relationships/image"/><Relationship Id="rId3" Target="../media/image384.png" Type="http://schemas.openxmlformats.org/officeDocument/2006/relationships/image"/><Relationship Id="rId4" Target="../media/image385.png" Type="http://schemas.openxmlformats.org/officeDocument/2006/relationships/image"/><Relationship Id="rId5" Target="../media/image386.png" Type="http://schemas.openxmlformats.org/officeDocument/2006/relationships/image"/><Relationship Id="rId6" Target="../media/image387.png" Type="http://schemas.openxmlformats.org/officeDocument/2006/relationships/image"/><Relationship Id="rId7" Target="../media/image388.png" Type="http://schemas.openxmlformats.org/officeDocument/2006/relationships/image"/><Relationship Id="rId8" Target="../media/image389.png" Type="http://schemas.openxmlformats.org/officeDocument/2006/relationships/image"/><Relationship Id="rId9" Target="../media/image390.png" Type="http://schemas.openxmlformats.org/officeDocument/2006/relationships/image"/><Relationship Id="rId10" Target="../media/image391.png" Type="http://schemas.openxmlformats.org/officeDocument/2006/relationships/image"/><Relationship Id="rId11" Target="../media/image392.png" Type="http://schemas.openxmlformats.org/officeDocument/2006/relationships/image"/><Relationship Id="rId12" Target="../media/image393.png" Type="http://schemas.openxmlformats.org/officeDocument/2006/relationships/image"/><Relationship Id="rId13" Target="../media/image394.png" Type="http://schemas.openxmlformats.org/officeDocument/2006/relationships/image"/><Relationship Id="rId14" Target="../media/image395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96.png" Type="http://schemas.openxmlformats.org/officeDocument/2006/relationships/image"/><Relationship Id="rId2" Target="../media/image397.png" Type="http://schemas.openxmlformats.org/officeDocument/2006/relationships/image"/><Relationship Id="rId3" Target="../media/image398.png" Type="http://schemas.openxmlformats.org/officeDocument/2006/relationships/image"/><Relationship Id="rId4" Target="../media/image399.png" Type="http://schemas.openxmlformats.org/officeDocument/2006/relationships/image"/><Relationship Id="rId5" Target="../media/image400.png" Type="http://schemas.openxmlformats.org/officeDocument/2006/relationships/image"/><Relationship Id="rId6" Target="../media/image401.png" Type="http://schemas.openxmlformats.org/officeDocument/2006/relationships/image"/><Relationship Id="rId7" Target="../media/image402.png" Type="http://schemas.openxmlformats.org/officeDocument/2006/relationships/image"/><Relationship Id="rId8" Target="../media/image403.png" Type="http://schemas.openxmlformats.org/officeDocument/2006/relationships/image"/><Relationship Id="rId9" Target="../media/image404.png" Type="http://schemas.openxmlformats.org/officeDocument/2006/relationships/image"/><Relationship Id="rId10" Target="../media/image405.png" Type="http://schemas.openxmlformats.org/officeDocument/2006/relationships/image"/><Relationship Id="rId11" Target="../media/image406.png" Type="http://schemas.openxmlformats.org/officeDocument/2006/relationships/image"/><Relationship Id="rId12" Target="../media/image407.png" Type="http://schemas.openxmlformats.org/officeDocument/2006/relationships/image"/><Relationship Id="rId13" Target="../media/image408.png" Type="http://schemas.openxmlformats.org/officeDocument/2006/relationships/image"/><Relationship Id="rId14" Target="../media/image409.png" Type="http://schemas.openxmlformats.org/officeDocument/2006/relationships/image"/><Relationship Id="rId15" Target="../media/image410.png" Type="http://schemas.openxmlformats.org/officeDocument/2006/relationships/image"/><Relationship Id="rId16" Target="../media/image41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2.png" Type="http://schemas.openxmlformats.org/officeDocument/2006/relationships/image"/><Relationship Id="rId2" Target="../media/image413.png" Type="http://schemas.openxmlformats.org/officeDocument/2006/relationships/image"/><Relationship Id="rId3" Target="../media/image414.png" Type="http://schemas.openxmlformats.org/officeDocument/2006/relationships/image"/><Relationship Id="rId4" Target="../media/image415.png" Type="http://schemas.openxmlformats.org/officeDocument/2006/relationships/image"/><Relationship Id="rId5" Target="../media/image41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17.png" Type="http://schemas.openxmlformats.org/officeDocument/2006/relationships/image"/><Relationship Id="rId2" Target="../media/image418.png" Type="http://schemas.openxmlformats.org/officeDocument/2006/relationships/image"/><Relationship Id="rId3" Target="../media/image419.png" Type="http://schemas.openxmlformats.org/officeDocument/2006/relationships/image"/><Relationship Id="rId4" Target="../media/image420.png" Type="http://schemas.openxmlformats.org/officeDocument/2006/relationships/image"/><Relationship Id="rId5" Target="../media/image421.png" Type="http://schemas.openxmlformats.org/officeDocument/2006/relationships/image"/><Relationship Id="rId6" Target="../media/image422.png" Type="http://schemas.openxmlformats.org/officeDocument/2006/relationships/image"/><Relationship Id="rId7" Target="../media/image42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4.png" Type="http://schemas.openxmlformats.org/officeDocument/2006/relationships/image"/><Relationship Id="rId2" Target="../media/image425.png" Type="http://schemas.openxmlformats.org/officeDocument/2006/relationships/image"/><Relationship Id="rId3" Target="../media/image426.png" Type="http://schemas.openxmlformats.org/officeDocument/2006/relationships/image"/><Relationship Id="rId4" Target="../media/image427.png" Type="http://schemas.openxmlformats.org/officeDocument/2006/relationships/image"/><Relationship Id="rId5" Target="../media/image428.png" Type="http://schemas.openxmlformats.org/officeDocument/2006/relationships/image"/><Relationship Id="rId6" Target="../media/image429.png" Type="http://schemas.openxmlformats.org/officeDocument/2006/relationships/image"/><Relationship Id="rId7" Target="../media/image430.png" Type="http://schemas.openxmlformats.org/officeDocument/2006/relationships/image"/><Relationship Id="rId8" Target="../media/image431.png" Type="http://schemas.openxmlformats.org/officeDocument/2006/relationships/image"/><Relationship Id="rId9" Target="../media/image432.png" Type="http://schemas.openxmlformats.org/officeDocument/2006/relationships/image"/><Relationship Id="rId10" Target="../media/image433.png" Type="http://schemas.openxmlformats.org/officeDocument/2006/relationships/image"/><Relationship Id="rId11" Target="../media/image434.png" Type="http://schemas.openxmlformats.org/officeDocument/2006/relationships/image"/><Relationship Id="rId12" Target="../media/image435.png" Type="http://schemas.openxmlformats.org/officeDocument/2006/relationships/image"/><Relationship Id="rId13" Target="../media/image436.png" Type="http://schemas.openxmlformats.org/officeDocument/2006/relationships/image"/><Relationship Id="rId14" Target="../media/image437.png" Type="http://schemas.openxmlformats.org/officeDocument/2006/relationships/image"/><Relationship Id="rId15" Target="../media/image438.png" Type="http://schemas.openxmlformats.org/officeDocument/2006/relationships/image"/><Relationship Id="rId16" Target="../media/image439.png" Type="http://schemas.openxmlformats.org/officeDocument/2006/relationships/image"/><Relationship Id="rId17" Target="../media/image440.png" Type="http://schemas.openxmlformats.org/officeDocument/2006/relationships/image"/><Relationship Id="rId18" Target="../media/image441.png" Type="http://schemas.openxmlformats.org/officeDocument/2006/relationships/image"/><Relationship Id="rId19" Target="../media/image442.png" Type="http://schemas.openxmlformats.org/officeDocument/2006/relationships/image"/><Relationship Id="rId20" Target="../media/image443.png" Type="http://schemas.openxmlformats.org/officeDocument/2006/relationships/image"/><Relationship Id="rId21" Target="../media/image444.png" Type="http://schemas.openxmlformats.org/officeDocument/2006/relationships/image"/><Relationship Id="rId22" Target="../media/image445.png" Type="http://schemas.openxmlformats.org/officeDocument/2006/relationships/image"/><Relationship Id="rId23" Target="../media/image446.png" Type="http://schemas.openxmlformats.org/officeDocument/2006/relationships/image"/><Relationship Id="rId24" Target="../media/image447.png" Type="http://schemas.openxmlformats.org/officeDocument/2006/relationships/image"/><Relationship Id="rId25" Target="../media/image448.png" Type="http://schemas.openxmlformats.org/officeDocument/2006/relationships/image"/><Relationship Id="rId26" Target="../media/image449.png" Type="http://schemas.openxmlformats.org/officeDocument/2006/relationships/image"/><Relationship Id="rId27" Target="../media/image450.png" Type="http://schemas.openxmlformats.org/officeDocument/2006/relationships/image"/><Relationship Id="rId28" Target="../media/image451.png" Type="http://schemas.openxmlformats.org/officeDocument/2006/relationships/image"/><Relationship Id="rId29" Target="../media/image452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slideLayouts/slideLayout1.xml" Type="http://schemas.openxmlformats.org/officeDocument/2006/relationships/slideLayout"/><Relationship Id="rId10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s.snapsho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a1f65740-5287-11ea-a462-23854475dce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is.vpn-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dcc46a60-e13b-11e8-a015-757410dab16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6cde723c-9e49-74ac-4266-3f7a9bb7421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46a4e75b-8ce6-4a51-9125-76c1652fb787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25929010-dbe4-11ea-aa5a-0b16aa325bc2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846cfc7b-fd15-8532-5e22-fdbc81712bf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90c2c10-8c38-11e8-bec2-493df9c49eb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ff97f5c-bc5e-4455-b470-411c3edbe49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louda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ad2fdd0-bba5-11ea-8966-5d6402fed1c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1cda9f0-b9c3-11e7-acad-0d931c5f18f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nterprise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lasticsearch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tcd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ongo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y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Postgre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abbitMQ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dis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think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Scylla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f756420-434f-11e8-ae40-6bdd72502ab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ublic.bluemix.container.registr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ad9c1b8-e58e-2a9d-ccb8-d4d5ae84abc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6c4a555-5ff6-4e1d-9ce7-0a9976629ea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b735ee-5938-4ebd-a6b2-541aef2d1f6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777716b-e36e-4e9c-a239-6b9ed99dc12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6fad670-9d74-4138-8a14-709f5e6ac65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d307850-0404-11eb-8c8b-c7d7505f656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VIRTUALIZATION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cassandr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nterprised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lasticsearch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tc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mongod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postgresql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redi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d0532c0-f87c-11ea-be25-c9dc051df74f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shdb-for-transaction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e02e72d-00ce-4220-b44c-650c8314e58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dedicated-hos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b45fd07-d6cf-4596-b95e-2d3257267fd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6fb7610-0f92-11ea-a6a3-8b96ed1570d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dd59b11-c3c5-5aad-f6b2-2a0c2a3e6c4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c11a440-6073-11e9-9f5a-2f7997ba23c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2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86e2b60-2455-11eb-aa2e-d9b1d586d93f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4ed8a30-936f-11e9-b289-1d079699cbe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18c27d5-6f91-4615-baa1-9efb76e7814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1e3f0d2-0f49-ddfd-0eb9-2897b9d3a45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ad5c038-a44d-4a3e-b8c2-133ca3e2655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c455b2d-79dc-45c3-8a31-c72b924ec83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flow-log-collecto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5b26324-9b39-c701-0cc5-b0d5d2fe853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unction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9d788e08-1b4a-4504-920a-d2842b72f36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de32cac-4055-4166-92e8-b65baace7bc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42f47a0-f793-4b45-ad11-782cc565df1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64e6bd-9b6c-44dd-8402-d3818d9664c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hcx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db0a19f-b20e-4a52-8cc7-2821a28c26b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E3AADC2-2C1A-4078-82F0-A33B1FD86EB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c16516d-4559-48ee-9d61-e4a51710104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589492e-6ac0-4a11-9c28-a157851c8f68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9a64cf0-5cf3-11e9-90a2-37a496589af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24d3260-5cf4-11e9-90a2-37a496589af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86f2197-9f9a-44f4-9463-f17ec64c6729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f9be306-ada9-4be4-8220-b666668d9ca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4a429f4-a2f2-40e3-b155-29242c8f514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EB04BA5-25BB-4E52-AAE5-9C7BEF86543B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otf-service-i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5874a60-cb12-11e7-948e-37ac098eb1b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b960983-4483-488a-9851-6f7cccdb353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2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35145f0-2cac-4505-59e9-2e363d08d5a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41347f-b18e-4ca6-bf80-b5467c63f9a6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983ea9a2-0fec-4021-8b70-8da5373394e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ntainers-kubernet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1faf010-4107-4877-a571-fc9c8763c3d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88b5af6-3075-4b8c-a211-66ff2ef38fb1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load-balanc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13e1860-959c-11e8-871e-ad157af61ad7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1c53b72-918f-4869-b834-2d99eb28422a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b3c3da-7b1f-0879-f414-f367da21848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im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3c1472b0-6b8b-11e9-a537-057f51269323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4bd30e0-8921-11e9-a2c5-13fceaf553c0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messages-for-rabbitmq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e8d12b7-cee7-4c35-90d7-582ffef56f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1037c41-adce-4bb5-8b45-0c06004916c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e17eb6f-6e2a-4b33-95ef-83bffe0833f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932737c-e24b-4836-9e37-d8cead92231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b6393bc-7d81-446b-9728-61b704f6eca5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b72f520-1932-11eb-b970-abf2d7676e4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3f5debff-044f-4292-b387-9c9a50ba81f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d4c7a4d-2a2d-433f-a38d-9ebff43de337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b569e-03d7-44e4-a68c-6f567689a26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f2c407b-0a0d-4c57-8d8e-31bc7707d56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80fa4f0-62bc-48dc-8388-b4458f3f310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placement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55f6faf-833f-4fcb-8ce9-f75c9954b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a001640-21f1-466e-b6f0-d227c353a82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666f360-66d1-11e9-85ef-a19427301a8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d259f0-9990-11e8-acc8-b9f54a8f166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702343d-a294-46e4-bfdd-6bdeb422a492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846d490-ef88-44a1-822e-9d7f4d40a90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43a3d18e-847e-4c27-807f-3b509613612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fc44e05-4faa-43f2-a8a3-4795f31ddfa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43B3EB0-F56B-4753-92E4-093815814C1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91a901ac-fb7d-9b6e-eb25-14e75a20c4c2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eb2d5a0-24ff-11eb-9437-631d7272fff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2e97f08-c40d-b09d-e4af-7fd4d079915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QUANTUM SERVICES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c1f8800-0ee2-43ca-864b-1e29ce4fd8f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35ead7e-cc70-4f10-8f2c-6e6c6821ce61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5f8ac0-98f7-11e9-a40c-5b3c4bf3cc6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67ab6d8-48dd-485a-adf9-30d5107537a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openshift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c4e5912-59dc-40b7-a482-25c6c6d38cc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d08ed75-b71d-4d1a-a4c4-f17ead5c195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14c9e07-7039-44a7-8eed-c508135829a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d517bf0-88ba-11ea-a52e-91aeb42a4019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satellite-iaa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 INFRASTRUCTURE SERVICE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schematic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bc0cdb0-af2a-11ea-98c7-29e5db822649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BM_SecureGateway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ee2b5a9-fee8-419f-a8be-510bd12de96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BB08BA3-D14D-4BD9-A5E6-EF67C52D35C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888FFEA-E976-4F83-B7EC-288233BF62E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51a321c-6289-420c-bce5-b2e9525c38a7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fdf77820-deed-11e9-911d-5f09017358ff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c35fb8c-bc5b-431b-859e-3861771d584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7623978-519a-42e1-ba8f-67a10a883e3f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0814030-c9dd-11e7-9a5e-19d80fed5e0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9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8ae3340-b0f3-470e-b0fc-db28f19be7da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acdbc42-8965-48f9-8a3c-1c728b6ed2c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983cd952-9671-47a7-908a-f59a076eb93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82c1d79-9176-4597-9cff-941a8d6cfd4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cf956de-e7c2-4a02-8f3b-ae554fa55cf8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512e5f0-64fb-11e8-9c23-830c05b8b729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0dcbebb-c6e6-40c8-a5ba-10b7fc16d38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e72e70b-546c-4dea-abe9-8a9a81f4494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38a4da0-c353-11e9-83b6-a36a57a97a0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e6f57b6-08fa-4579-b792-96eb536868e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45ca653-38b8-4bbe-a532-f3511683d65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52414f6-7c44-4faa-8075-5b9219e9a05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77c8d09-81e9-48e2-b04c-6157bb2f234f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fe0bdb3-7a00-44e9-bb4b-3d6209d5d3c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f5fa0b9-fd41-4d55-8f4b-81a154580170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d1c54af-979b-47eb-b97a-4b6aa4aaebf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vp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endpoint-gateway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87073fb-ba5b-9407-d2ac-938308d890e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virtual-server-group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instanc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5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57254b0-a9a0-11ea-9ff6-17a22eb543c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s.vp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045626d-55e3-4418-be11-683a26dbc1e5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6b7bf22-b443-47db-b3db-066ba2988f4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d3a5a53-eb60-4f3c-8fd1-17f88585b6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ad019f3-0fd6-4c25-966d-f3952481a87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9ba9d4c-b1c5-4cc3-a163-38b580121e0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8aa8e2c-1121-4592-94ed-8b7414eb33b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8a3f6e9-3a1b-4559-a529-26e94702518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dd3cc41-1774-4bf7-9044-22d93dfa685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zerto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2021-08-29T23:03:31.975Z</dcterms:created>
  <dcterms:modified xsi:type="dcterms:W3CDTF">2021-08-29T23:03:31.975Z</dcterms:modified>
</cp:coreProperties>
</file>