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01 2020 16:12:32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media/image294.png" Type="http://schemas.openxmlformats.org/officeDocument/2006/relationships/image"/><Relationship Id="rId18" Target="../media/image295.png" Type="http://schemas.openxmlformats.org/officeDocument/2006/relationships/image"/><Relationship Id="rId19" Target="../media/image296.png" Type="http://schemas.openxmlformats.org/officeDocument/2006/relationships/image"/><Relationship Id="rId20" Target="../media/image297.png" Type="http://schemas.openxmlformats.org/officeDocument/2006/relationships/image"/><Relationship Id="rId21" Target="../media/image298.png" Type="http://schemas.openxmlformats.org/officeDocument/2006/relationships/image"/><Relationship Id="rId22" Target="../media/image299.png" Type="http://schemas.openxmlformats.org/officeDocument/2006/relationships/image"/><Relationship Id="rId23" Target="../media/image300.png" Type="http://schemas.openxmlformats.org/officeDocument/2006/relationships/image"/><Relationship Id="rId24" Target="../media/image301.png" Type="http://schemas.openxmlformats.org/officeDocument/2006/relationships/image"/><Relationship Id="rId25" Target="../media/image302.png" Type="http://schemas.openxmlformats.org/officeDocument/2006/relationships/image"/><Relationship Id="rId26" Target="../media/image303.png" Type="http://schemas.openxmlformats.org/officeDocument/2006/relationships/image"/><Relationship Id="rId27" Target="../media/image304.png" Type="http://schemas.openxmlformats.org/officeDocument/2006/relationships/image"/><Relationship Id="rId28" Target="../media/image305.png" Type="http://schemas.openxmlformats.org/officeDocument/2006/relationships/image"/><Relationship Id="rId29" Target="../media/image306.png" Type="http://schemas.openxmlformats.org/officeDocument/2006/relationships/image"/><Relationship Id="rId30" Target="../media/image307.png" Type="http://schemas.openxmlformats.org/officeDocument/2006/relationships/image"/><Relationship Id="rId31" Target="../media/image308.png" Type="http://schemas.openxmlformats.org/officeDocument/2006/relationships/image"/><Relationship Id="rId32" Target="../media/image309.png" Type="http://schemas.openxmlformats.org/officeDocument/2006/relationships/image"/><Relationship Id="rId33" Target="../media/image310.png" Type="http://schemas.openxmlformats.org/officeDocument/2006/relationships/image"/><Relationship Id="rId34" Target="../media/image311.png" Type="http://schemas.openxmlformats.org/officeDocument/2006/relationships/image"/><Relationship Id="rId35" Target="../media/image312.png" Type="http://schemas.openxmlformats.org/officeDocument/2006/relationships/image"/><Relationship Id="rId36" Target="../media/image3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media/image395.png" Type="http://schemas.openxmlformats.org/officeDocument/2006/relationships/image"/><Relationship Id="rId16" Target="../media/image396.png" Type="http://schemas.openxmlformats.org/officeDocument/2006/relationships/image"/><Relationship Id="rId17" Target="../media/image397.png" Type="http://schemas.openxmlformats.org/officeDocument/2006/relationships/image"/><Relationship Id="rId18" Target="../media/image398.png" Type="http://schemas.openxmlformats.org/officeDocument/2006/relationships/image"/><Relationship Id="rId19" Target="../media/image399.png" Type="http://schemas.openxmlformats.org/officeDocument/2006/relationships/image"/><Relationship Id="rId20" Target="../media/image400.png" Type="http://schemas.openxmlformats.org/officeDocument/2006/relationships/image"/><Relationship Id="rId21" Target="../media/image40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media/image427.png" Type="http://schemas.openxmlformats.org/officeDocument/2006/relationships/image"/><Relationship Id="rId13" Target="../media/image428.png" Type="http://schemas.openxmlformats.org/officeDocument/2006/relationships/image"/><Relationship Id="rId14" Target="../media/image429.png" Type="http://schemas.openxmlformats.org/officeDocument/2006/relationships/image"/><Relationship Id="rId15" Target="../media/image430.png" Type="http://schemas.openxmlformats.org/officeDocument/2006/relationships/image"/><Relationship Id="rId16" Target="../media/image43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media/image451.png" Type="http://schemas.openxmlformats.org/officeDocument/2006/relationships/image"/><Relationship Id="rId9" Target="../media/image452.png" Type="http://schemas.openxmlformats.org/officeDocument/2006/relationships/image"/><Relationship Id="rId10" Target="../media/image453.png" Type="http://schemas.openxmlformats.org/officeDocument/2006/relationships/image"/><Relationship Id="rId11" Target="../media/image454.png" Type="http://schemas.openxmlformats.org/officeDocument/2006/relationships/image"/><Relationship Id="rId12" Target="../media/image455.png" Type="http://schemas.openxmlformats.org/officeDocument/2006/relationships/image"/><Relationship Id="rId13" Target="../media/image456.png" Type="http://schemas.openxmlformats.org/officeDocument/2006/relationships/image"/><Relationship Id="rId14" Target="../media/image457.png" Type="http://schemas.openxmlformats.org/officeDocument/2006/relationships/image"/><Relationship Id="rId15" Target="../media/image458.png" Type="http://schemas.openxmlformats.org/officeDocument/2006/relationships/image"/><Relationship Id="rId16" Target="../media/image459.png" Type="http://schemas.openxmlformats.org/officeDocument/2006/relationships/image"/><Relationship Id="rId17" Target="../media/image460.png" Type="http://schemas.openxmlformats.org/officeDocument/2006/relationships/image"/><Relationship Id="rId18" Target="../media/image461.png" Type="http://schemas.openxmlformats.org/officeDocument/2006/relationships/image"/><Relationship Id="rId19" Target="../media/image462.png" Type="http://schemas.openxmlformats.org/officeDocument/2006/relationships/image"/><Relationship Id="rId20" Target="../media/image463.png" Type="http://schemas.openxmlformats.org/officeDocument/2006/relationships/image"/><Relationship Id="rId21" Target="../media/image464.png" Type="http://schemas.openxmlformats.org/officeDocument/2006/relationships/image"/><Relationship Id="rId22" Target="../media/image465.png" Type="http://schemas.openxmlformats.org/officeDocument/2006/relationships/image"/><Relationship Id="rId23" Target="../media/image466.png" Type="http://schemas.openxmlformats.org/officeDocument/2006/relationships/image"/><Relationship Id="rId24" Target="../media/image467.png" Type="http://schemas.openxmlformats.org/officeDocument/2006/relationships/image"/><Relationship Id="rId25" Target="../media/image468.png" Type="http://schemas.openxmlformats.org/officeDocument/2006/relationships/image"/><Relationship Id="rId26" Target="../media/image469.png" Type="http://schemas.openxmlformats.org/officeDocument/2006/relationships/image"/><Relationship Id="rId27" Target="../media/image470.png" Type="http://schemas.openxmlformats.org/officeDocument/2006/relationships/image"/><Relationship Id="rId28" Target="../media/image471.png" Type="http://schemas.openxmlformats.org/officeDocument/2006/relationships/image"/><Relationship Id="rId29" Target="../media/image47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sv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sv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media/image240.png" Type="http://schemas.openxmlformats.org/officeDocument/2006/relationships/image"/><Relationship Id="rId21" Target="../media/image24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b1ef1a9-d8be-4716-a482-4d56f5f8a6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702343d-a294-46e4-bfdd-6bdeb422a49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846d490-ef88-44a1-822e-9d7f4d40a90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3a3d18e-847e-4c27-807f-3b509613612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c44e05-4faa-43f2-a8a3-4795f31ddfa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775b0-ccb6-11e8-a3d8-09d2e3476a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singleNode_dr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vROM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2020-01-01T16:12:45.053Z</dcterms:created>
  <dcterms:modified xsi:type="dcterms:W3CDTF">2020-01-01T16:12:45.053Z</dcterms:modified>
</cp:coreProperties>
</file>