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notesMasterIdLst>
    <p:notesMasterId r:id="rId27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ype="http://schemas.openxmlformats.org/officeDocument/2006/relationships/presProps" Target="presProps.xml"/>  <Relationship Id="rId24" Type="http://schemas.openxmlformats.org/officeDocument/2006/relationships/viewProps" Target="viewProps.xml"/>  <Relationship Id="rId25" Type="http://schemas.openxmlformats.org/officeDocument/2006/relationships/theme" Target="theme/theme1.xml"/>  <Relationship Id="rId26" Type="http://schemas.openxmlformats.org/officeDocument/2006/relationships/tableStyles" Target="tableStyles.xml"/>  <Relationship Id="rId27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Generated on Sun Sep 25 2022 23:02:26 GMT+0000 (Coordinated Universal Time)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249.png" Type="http://schemas.openxmlformats.org/officeDocument/2006/relationships/image"/><Relationship Id="rId2" Target="../media/image250.png" Type="http://schemas.openxmlformats.org/officeDocument/2006/relationships/image"/><Relationship Id="rId3" Target="../slideLayouts/slideLayout1.xml" Type="http://schemas.openxmlformats.org/officeDocument/2006/relationships/slideLayout"/><Relationship Id="rId4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251.png" Type="http://schemas.openxmlformats.org/officeDocument/2006/relationships/image"/><Relationship Id="rId2" Target="../media/image252.png" Type="http://schemas.openxmlformats.org/officeDocument/2006/relationships/image"/><Relationship Id="rId3" Target="../media/image253.png" Type="http://schemas.openxmlformats.org/officeDocument/2006/relationships/image"/><Relationship Id="rId4" Target="../media/image254.png" Type="http://schemas.openxmlformats.org/officeDocument/2006/relationships/image"/><Relationship Id="rId5" Target="../media/image255.png" Type="http://schemas.openxmlformats.org/officeDocument/2006/relationships/image"/><Relationship Id="rId6" Target="../media/image256.png" Type="http://schemas.openxmlformats.org/officeDocument/2006/relationships/image"/><Relationship Id="rId7" Target="../media/image257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258.png" Type="http://schemas.openxmlformats.org/officeDocument/2006/relationships/image"/><Relationship Id="rId2" Target="../media/image259.png" Type="http://schemas.openxmlformats.org/officeDocument/2006/relationships/image"/><Relationship Id="rId3" Target="../media/image260.png" Type="http://schemas.openxmlformats.org/officeDocument/2006/relationships/image"/><Relationship Id="rId4" Target="../media/image261.png" Type="http://schemas.openxmlformats.org/officeDocument/2006/relationships/image"/><Relationship Id="rId5" Target="../media/image262.png" Type="http://schemas.openxmlformats.org/officeDocument/2006/relationships/image"/><Relationship Id="rId6" Target="../media/image263.png" Type="http://schemas.openxmlformats.org/officeDocument/2006/relationships/image"/><Relationship Id="rId7" Target="../media/image264.png" Type="http://schemas.openxmlformats.org/officeDocument/2006/relationships/image"/><Relationship Id="rId8" Target="../media/image265.png" Type="http://schemas.openxmlformats.org/officeDocument/2006/relationships/image"/><Relationship Id="rId9" Target="../media/image266.png" Type="http://schemas.openxmlformats.org/officeDocument/2006/relationships/image"/><Relationship Id="rId10" Target="../media/image267.png" Type="http://schemas.openxmlformats.org/officeDocument/2006/relationships/image"/><Relationship Id="rId11" Target="../media/image268.png" Type="http://schemas.openxmlformats.org/officeDocument/2006/relationships/image"/><Relationship Id="rId12" Target="../media/image269.png" Type="http://schemas.openxmlformats.org/officeDocument/2006/relationships/image"/><Relationship Id="rId13" Target="../media/image270.png" Type="http://schemas.openxmlformats.org/officeDocument/2006/relationships/image"/><Relationship Id="rId14" Target="../media/image271.png" Type="http://schemas.openxmlformats.org/officeDocument/2006/relationships/image"/><Relationship Id="rId15" Target="../media/image272.png" Type="http://schemas.openxmlformats.org/officeDocument/2006/relationships/image"/><Relationship Id="rId16" Target="../media/image273.png" Type="http://schemas.openxmlformats.org/officeDocument/2006/relationships/image"/><Relationship Id="rId17" Target="../media/image274.png" Type="http://schemas.openxmlformats.org/officeDocument/2006/relationships/image"/><Relationship Id="rId18" Target="../media/image275.png" Type="http://schemas.openxmlformats.org/officeDocument/2006/relationships/image"/><Relationship Id="rId19" Target="../media/image276.png" Type="http://schemas.openxmlformats.org/officeDocument/2006/relationships/image"/><Relationship Id="rId20" Target="../media/image277.png" Type="http://schemas.openxmlformats.org/officeDocument/2006/relationships/image"/><Relationship Id="rId21" Target="../slideLayouts/slideLayout1.xml" Type="http://schemas.openxmlformats.org/officeDocument/2006/relationships/slideLayout"/><Relationship Id="rId22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278.png" Type="http://schemas.openxmlformats.org/officeDocument/2006/relationships/image"/><Relationship Id="rId2" Target="../media/image279.png" Type="http://schemas.openxmlformats.org/officeDocument/2006/relationships/image"/><Relationship Id="rId3" Target="../media/image280.png" Type="http://schemas.openxmlformats.org/officeDocument/2006/relationships/image"/><Relationship Id="rId4" Target="../media/image281.png" Type="http://schemas.openxmlformats.org/officeDocument/2006/relationships/image"/><Relationship Id="rId5" Target="../media/image282.png" Type="http://schemas.openxmlformats.org/officeDocument/2006/relationships/image"/><Relationship Id="rId6" Target="../media/image283.png" Type="http://schemas.openxmlformats.org/officeDocument/2006/relationships/image"/><Relationship Id="rId7" Target="../media/image284.png" Type="http://schemas.openxmlformats.org/officeDocument/2006/relationships/image"/><Relationship Id="rId8" Target="../media/image285.png" Type="http://schemas.openxmlformats.org/officeDocument/2006/relationships/image"/><Relationship Id="rId9" Target="../media/image286.png" Type="http://schemas.openxmlformats.org/officeDocument/2006/relationships/image"/><Relationship Id="rId10" Target="../media/image287.png" Type="http://schemas.openxmlformats.org/officeDocument/2006/relationships/image"/><Relationship Id="rId11" Target="../media/image288.png" Type="http://schemas.openxmlformats.org/officeDocument/2006/relationships/image"/><Relationship Id="rId12" Target="../media/image289.png" Type="http://schemas.openxmlformats.org/officeDocument/2006/relationships/image"/><Relationship Id="rId13" Target="../media/image290.png" Type="http://schemas.openxmlformats.org/officeDocument/2006/relationships/image"/><Relationship Id="rId14" Target="../media/image291.png" Type="http://schemas.openxmlformats.org/officeDocument/2006/relationships/image"/><Relationship Id="rId15" Target="../media/image292.png" Type="http://schemas.openxmlformats.org/officeDocument/2006/relationships/image"/><Relationship Id="rId16" Target="../media/image293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294.png" Type="http://schemas.openxmlformats.org/officeDocument/2006/relationships/image"/><Relationship Id="rId2" Target="../media/image295.png" Type="http://schemas.openxmlformats.org/officeDocument/2006/relationships/image"/><Relationship Id="rId3" Target="../media/image296.png" Type="http://schemas.openxmlformats.org/officeDocument/2006/relationships/image"/><Relationship Id="rId4" Target="../media/image297.png" Type="http://schemas.openxmlformats.org/officeDocument/2006/relationships/image"/><Relationship Id="rId5" Target="../media/image298.png" Type="http://schemas.openxmlformats.org/officeDocument/2006/relationships/image"/><Relationship Id="rId6" Target="../media/image299.png" Type="http://schemas.openxmlformats.org/officeDocument/2006/relationships/image"/><Relationship Id="rId7" Target="../media/image300.png" Type="http://schemas.openxmlformats.org/officeDocument/2006/relationships/image"/><Relationship Id="rId8" Target="../media/image301.png" Type="http://schemas.openxmlformats.org/officeDocument/2006/relationships/image"/><Relationship Id="rId9" Target="../media/image302.png" Type="http://schemas.openxmlformats.org/officeDocument/2006/relationships/image"/><Relationship Id="rId10" Target="../slideLayouts/slideLayout1.xml" Type="http://schemas.openxmlformats.org/officeDocument/2006/relationships/slideLayout"/><Relationship Id="rId11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303.png" Type="http://schemas.openxmlformats.org/officeDocument/2006/relationships/image"/><Relationship Id="rId2" Target="../media/image304.png" Type="http://schemas.openxmlformats.org/officeDocument/2006/relationships/image"/><Relationship Id="rId3" Target="../media/image305.png" Type="http://schemas.openxmlformats.org/officeDocument/2006/relationships/image"/><Relationship Id="rId4" Target="../media/image306.png" Type="http://schemas.openxmlformats.org/officeDocument/2006/relationships/image"/><Relationship Id="rId5" Target="../media/image307.png" Type="http://schemas.openxmlformats.org/officeDocument/2006/relationships/image"/><Relationship Id="rId6" Target="../media/image308.png" Type="http://schemas.openxmlformats.org/officeDocument/2006/relationships/image"/><Relationship Id="rId7" Target="../media/image309.png" Type="http://schemas.openxmlformats.org/officeDocument/2006/relationships/image"/><Relationship Id="rId8" Target="../media/image310.png" Type="http://schemas.openxmlformats.org/officeDocument/2006/relationships/image"/><Relationship Id="rId9" Target="../media/image311.png" Type="http://schemas.openxmlformats.org/officeDocument/2006/relationships/image"/><Relationship Id="rId10" Target="../media/image312.png" Type="http://schemas.openxmlformats.org/officeDocument/2006/relationships/image"/><Relationship Id="rId11" Target="../slideLayouts/slideLayout1.xml" Type="http://schemas.openxmlformats.org/officeDocument/2006/relationships/slideLayout"/><Relationship Id="rId12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313.png" Type="http://schemas.openxmlformats.org/officeDocument/2006/relationships/image"/><Relationship Id="rId2" Target="../media/image314.png" Type="http://schemas.openxmlformats.org/officeDocument/2006/relationships/image"/><Relationship Id="rId3" Target="../media/image315.png" Type="http://schemas.openxmlformats.org/officeDocument/2006/relationships/image"/><Relationship Id="rId4" Target="../media/image316.png" Type="http://schemas.openxmlformats.org/officeDocument/2006/relationships/image"/><Relationship Id="rId5" Target="../media/image317.png" Type="http://schemas.openxmlformats.org/officeDocument/2006/relationships/image"/><Relationship Id="rId6" Target="../media/image318.png" Type="http://schemas.openxmlformats.org/officeDocument/2006/relationships/image"/><Relationship Id="rId7" Target="../media/image319.png" Type="http://schemas.openxmlformats.org/officeDocument/2006/relationships/image"/><Relationship Id="rId8" Target="../media/image320.png" Type="http://schemas.openxmlformats.org/officeDocument/2006/relationships/image"/><Relationship Id="rId9" Target="../media/image321.png" Type="http://schemas.openxmlformats.org/officeDocument/2006/relationships/image"/><Relationship Id="rId10" Target="../media/image322.png" Type="http://schemas.openxmlformats.org/officeDocument/2006/relationships/image"/><Relationship Id="rId11" Target="../media/image323.png" Type="http://schemas.openxmlformats.org/officeDocument/2006/relationships/image"/><Relationship Id="rId12" Target="../media/image324.png" Type="http://schemas.openxmlformats.org/officeDocument/2006/relationships/image"/><Relationship Id="rId13" Target="../media/image325.png" Type="http://schemas.openxmlformats.org/officeDocument/2006/relationships/image"/><Relationship Id="rId14" Target="../media/image326.png" Type="http://schemas.openxmlformats.org/officeDocument/2006/relationships/image"/><Relationship Id="rId15" Target="../media/image327.png" Type="http://schemas.openxmlformats.org/officeDocument/2006/relationships/image"/><Relationship Id="rId16" Target="../media/image328.png" Type="http://schemas.openxmlformats.org/officeDocument/2006/relationships/image"/><Relationship Id="rId17" Target="../media/image329.png" Type="http://schemas.openxmlformats.org/officeDocument/2006/relationships/image"/><Relationship Id="rId18" Target="../media/image330.png" Type="http://schemas.openxmlformats.org/officeDocument/2006/relationships/image"/><Relationship Id="rId19" Target="../media/image331.png" Type="http://schemas.openxmlformats.org/officeDocument/2006/relationships/image"/><Relationship Id="rId20" Target="../media/image332.png" Type="http://schemas.openxmlformats.org/officeDocument/2006/relationships/image"/><Relationship Id="rId21" Target="../media/image333.png" Type="http://schemas.openxmlformats.org/officeDocument/2006/relationships/image"/><Relationship Id="rId22" Target="../slideLayouts/slideLayout1.xml" Type="http://schemas.openxmlformats.org/officeDocument/2006/relationships/slideLayout"/><Relationship Id="rId23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334.png" Type="http://schemas.openxmlformats.org/officeDocument/2006/relationships/image"/><Relationship Id="rId2" Target="../media/image335.png" Type="http://schemas.openxmlformats.org/officeDocument/2006/relationships/image"/><Relationship Id="rId3" Target="../media/image336.png" Type="http://schemas.openxmlformats.org/officeDocument/2006/relationships/image"/><Relationship Id="rId4" Target="../media/image337.png" Type="http://schemas.openxmlformats.org/officeDocument/2006/relationships/image"/><Relationship Id="rId5" Target="../media/image338.png" Type="http://schemas.openxmlformats.org/officeDocument/2006/relationships/image"/><Relationship Id="rId6" Target="../media/image339.png" Type="http://schemas.openxmlformats.org/officeDocument/2006/relationships/image"/><Relationship Id="rId7" Target="../media/image340.png" Type="http://schemas.openxmlformats.org/officeDocument/2006/relationships/image"/><Relationship Id="rId8" Target="../media/image341.png" Type="http://schemas.openxmlformats.org/officeDocument/2006/relationships/image"/><Relationship Id="rId9" Target="../media/image342.png" Type="http://schemas.openxmlformats.org/officeDocument/2006/relationships/image"/><Relationship Id="rId10" Target="../media/image343.png" Type="http://schemas.openxmlformats.org/officeDocument/2006/relationships/image"/><Relationship Id="rId11" Target="../media/image344.png" Type="http://schemas.openxmlformats.org/officeDocument/2006/relationships/image"/><Relationship Id="rId12" Target="../media/image345.png" Type="http://schemas.openxmlformats.org/officeDocument/2006/relationships/image"/><Relationship Id="rId13" Target="../media/image346.png" Type="http://schemas.openxmlformats.org/officeDocument/2006/relationships/image"/><Relationship Id="rId14" Target="../media/image347.png" Type="http://schemas.openxmlformats.org/officeDocument/2006/relationships/image"/><Relationship Id="rId15" Target="../slideLayouts/slideLayout1.xml" Type="http://schemas.openxmlformats.org/officeDocument/2006/relationships/slideLayout"/><Relationship Id="rId16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348.png" Type="http://schemas.openxmlformats.org/officeDocument/2006/relationships/image"/><Relationship Id="rId2" Target="../media/image349.png" Type="http://schemas.openxmlformats.org/officeDocument/2006/relationships/image"/><Relationship Id="rId3" Target="../media/image350.png" Type="http://schemas.openxmlformats.org/officeDocument/2006/relationships/image"/><Relationship Id="rId4" Target="../media/image351.png" Type="http://schemas.openxmlformats.org/officeDocument/2006/relationships/image"/><Relationship Id="rId5" Target="../media/image352.png" Type="http://schemas.openxmlformats.org/officeDocument/2006/relationships/image"/><Relationship Id="rId6" Target="../media/image353.png" Type="http://schemas.openxmlformats.org/officeDocument/2006/relationships/image"/><Relationship Id="rId7" Target="../media/image354.png" Type="http://schemas.openxmlformats.org/officeDocument/2006/relationships/image"/><Relationship Id="rId8" Target="../media/image355.png" Type="http://schemas.openxmlformats.org/officeDocument/2006/relationships/image"/><Relationship Id="rId9" Target="../media/image356.png" Type="http://schemas.openxmlformats.org/officeDocument/2006/relationships/image"/><Relationship Id="rId10" Target="../media/image357.png" Type="http://schemas.openxmlformats.org/officeDocument/2006/relationships/image"/><Relationship Id="rId11" Target="../media/image358.png" Type="http://schemas.openxmlformats.org/officeDocument/2006/relationships/image"/><Relationship Id="rId12" Target="../media/image359.png" Type="http://schemas.openxmlformats.org/officeDocument/2006/relationships/image"/><Relationship Id="rId13" Target="../media/image360.png" Type="http://schemas.openxmlformats.org/officeDocument/2006/relationships/image"/><Relationship Id="rId14" Target="../media/image361.png" Type="http://schemas.openxmlformats.org/officeDocument/2006/relationships/image"/><Relationship Id="rId15" Target="../media/image362.png" Type="http://schemas.openxmlformats.org/officeDocument/2006/relationships/image"/><Relationship Id="rId16" Target="../media/image363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media/image364.png" Type="http://schemas.openxmlformats.org/officeDocument/2006/relationships/image"/><Relationship Id="rId2" Target="../media/image365.png" Type="http://schemas.openxmlformats.org/officeDocument/2006/relationships/image"/><Relationship Id="rId3" Target="../media/image366.png" Type="http://schemas.openxmlformats.org/officeDocument/2006/relationships/image"/><Relationship Id="rId4" Target="../media/image367.png" Type="http://schemas.openxmlformats.org/officeDocument/2006/relationships/image"/><Relationship Id="rId5" Target="../media/image368.png" Type="http://schemas.openxmlformats.org/officeDocument/2006/relationships/image"/><Relationship Id="rId6" Target="../slideLayouts/slideLayout1.xml" Type="http://schemas.openxmlformats.org/officeDocument/2006/relationships/slideLayout"/><Relationship Id="rId7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media/image369.png" Type="http://schemas.openxmlformats.org/officeDocument/2006/relationships/image"/><Relationship Id="rId2" Target="../media/image370.png" Type="http://schemas.openxmlformats.org/officeDocument/2006/relationships/image"/><Relationship Id="rId3" Target="../media/image371.png" Type="http://schemas.openxmlformats.org/officeDocument/2006/relationships/image"/><Relationship Id="rId4" Target="../media/image372.png" Type="http://schemas.openxmlformats.org/officeDocument/2006/relationships/image"/><Relationship Id="rId5" Target="../media/image373.png" Type="http://schemas.openxmlformats.org/officeDocument/2006/relationships/image"/><Relationship Id="rId6" Target="../media/image374.png" Type="http://schemas.openxmlformats.org/officeDocument/2006/relationships/image"/><Relationship Id="rId7" Target="../media/image375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media/image376.png" Type="http://schemas.openxmlformats.org/officeDocument/2006/relationships/image"/><Relationship Id="rId2" Target="../media/image377.png" Type="http://schemas.openxmlformats.org/officeDocument/2006/relationships/image"/><Relationship Id="rId3" Target="../media/image378.png" Type="http://schemas.openxmlformats.org/officeDocument/2006/relationships/image"/><Relationship Id="rId4" Target="../media/image379.png" Type="http://schemas.openxmlformats.org/officeDocument/2006/relationships/image"/><Relationship Id="rId5" Target="../media/image380.png" Type="http://schemas.openxmlformats.org/officeDocument/2006/relationships/image"/><Relationship Id="rId6" Target="../media/image381.png" Type="http://schemas.openxmlformats.org/officeDocument/2006/relationships/image"/><Relationship Id="rId7" Target="../media/image382.png" Type="http://schemas.openxmlformats.org/officeDocument/2006/relationships/image"/><Relationship Id="rId8" Target="../media/image383.png" Type="http://schemas.openxmlformats.org/officeDocument/2006/relationships/image"/><Relationship Id="rId9" Target="../media/image384.png" Type="http://schemas.openxmlformats.org/officeDocument/2006/relationships/image"/><Relationship Id="rId10" Target="../media/image385.png" Type="http://schemas.openxmlformats.org/officeDocument/2006/relationships/image"/><Relationship Id="rId11" Target="../media/image386.png" Type="http://schemas.openxmlformats.org/officeDocument/2006/relationships/image"/><Relationship Id="rId12" Target="../media/image387.png" Type="http://schemas.openxmlformats.org/officeDocument/2006/relationships/image"/><Relationship Id="rId13" Target="../media/image388.png" Type="http://schemas.openxmlformats.org/officeDocument/2006/relationships/image"/><Relationship Id="rId14" Target="../media/image389.png" Type="http://schemas.openxmlformats.org/officeDocument/2006/relationships/image"/><Relationship Id="rId15" Target="../media/image390.png" Type="http://schemas.openxmlformats.org/officeDocument/2006/relationships/image"/><Relationship Id="rId16" Target="../media/image391.png" Type="http://schemas.openxmlformats.org/officeDocument/2006/relationships/image"/><Relationship Id="rId17" Target="../media/image392.png" Type="http://schemas.openxmlformats.org/officeDocument/2006/relationships/image"/><Relationship Id="rId18" Target="../media/image393.png" Type="http://schemas.openxmlformats.org/officeDocument/2006/relationships/image"/><Relationship Id="rId19" Target="../media/image394.png" Type="http://schemas.openxmlformats.org/officeDocument/2006/relationships/image"/><Relationship Id="rId20" Target="../media/image395.png" Type="http://schemas.openxmlformats.org/officeDocument/2006/relationships/image"/><Relationship Id="rId21" Target="../media/image396.png" Type="http://schemas.openxmlformats.org/officeDocument/2006/relationships/image"/><Relationship Id="rId22" Target="../media/image397.png" Type="http://schemas.openxmlformats.org/officeDocument/2006/relationships/image"/><Relationship Id="rId23" Target="../media/image398.png" Type="http://schemas.openxmlformats.org/officeDocument/2006/relationships/image"/><Relationship Id="rId24" Target="../media/image399.png" Type="http://schemas.openxmlformats.org/officeDocument/2006/relationships/image"/><Relationship Id="rId25" Target="../media/image400.png" Type="http://schemas.openxmlformats.org/officeDocument/2006/relationships/image"/><Relationship Id="rId26" Target="../media/image401.png" Type="http://schemas.openxmlformats.org/officeDocument/2006/relationships/image"/><Relationship Id="rId27" Target="../media/image402.png" Type="http://schemas.openxmlformats.org/officeDocument/2006/relationships/image"/><Relationship Id="rId28" Target="../media/image403.png" Type="http://schemas.openxmlformats.org/officeDocument/2006/relationships/image"/><Relationship Id="rId29" Target="../media/image404.png" Type="http://schemas.openxmlformats.org/officeDocument/2006/relationships/image"/><Relationship Id="rId30" Target="../slideLayouts/slideLayout1.xml" Type="http://schemas.openxmlformats.org/officeDocument/2006/relationships/slideLayout"/><Relationship Id="rId31" Target="../notesSlides/notesSlide21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Relationship Id="rId8" Target="../media/image8.png" Type="http://schemas.openxmlformats.org/officeDocument/2006/relationships/image"/><Relationship Id="rId9" Target="../media/image9.png" Type="http://schemas.openxmlformats.org/officeDocument/2006/relationships/image"/><Relationship Id="rId10" Target="../media/image10.png" Type="http://schemas.openxmlformats.org/officeDocument/2006/relationships/image"/><Relationship Id="rId11" Target="../media/image11.png" Type="http://schemas.openxmlformats.org/officeDocument/2006/relationships/image"/><Relationship Id="rId12" Target="../media/image12.png" Type="http://schemas.openxmlformats.org/officeDocument/2006/relationships/image"/><Relationship Id="rId13" Target="../media/image13.png" Type="http://schemas.openxmlformats.org/officeDocument/2006/relationships/image"/><Relationship Id="rId14" Target="../media/image14.png" Type="http://schemas.openxmlformats.org/officeDocument/2006/relationships/image"/><Relationship Id="rId15" Target="../media/image15.png" Type="http://schemas.openxmlformats.org/officeDocument/2006/relationships/image"/><Relationship Id="rId16" Target="../media/image16.png" Type="http://schemas.openxmlformats.org/officeDocument/2006/relationships/image"/><Relationship Id="rId17" Target="../media/image17.png" Type="http://schemas.openxmlformats.org/officeDocument/2006/relationships/image"/><Relationship Id="rId18" Target="../media/image18.png" Type="http://schemas.openxmlformats.org/officeDocument/2006/relationships/image"/><Relationship Id="rId19" Target="../media/image19.png" Type="http://schemas.openxmlformats.org/officeDocument/2006/relationships/image"/><Relationship Id="rId20" Target="../media/image20.png" Type="http://schemas.openxmlformats.org/officeDocument/2006/relationships/image"/><Relationship Id="rId21" Target="../media/image21.png" Type="http://schemas.openxmlformats.org/officeDocument/2006/relationships/image"/><Relationship Id="rId22" Target="../media/image22.png" Type="http://schemas.openxmlformats.org/officeDocument/2006/relationships/image"/><Relationship Id="rId23" Target="../media/image23.png" Type="http://schemas.openxmlformats.org/officeDocument/2006/relationships/image"/><Relationship Id="rId24" Target="../media/image24.png" Type="http://schemas.openxmlformats.org/officeDocument/2006/relationships/image"/><Relationship Id="rId25" Target="../media/image25.png" Type="http://schemas.openxmlformats.org/officeDocument/2006/relationships/image"/><Relationship Id="rId26" Target="../media/image26.png" Type="http://schemas.openxmlformats.org/officeDocument/2006/relationships/image"/><Relationship Id="rId27" Target="../media/image27.png" Type="http://schemas.openxmlformats.org/officeDocument/2006/relationships/image"/><Relationship Id="rId28" Target="../media/image28.png" Type="http://schemas.openxmlformats.org/officeDocument/2006/relationships/image"/><Relationship Id="rId29" Target="../media/image29.png" Type="http://schemas.openxmlformats.org/officeDocument/2006/relationships/image"/><Relationship Id="rId30" Target="../media/image30.png" Type="http://schemas.openxmlformats.org/officeDocument/2006/relationships/image"/><Relationship Id="rId31" Target="../media/image31.png" Type="http://schemas.openxmlformats.org/officeDocument/2006/relationships/image"/><Relationship Id="rId32" Target="../media/image32.png" Type="http://schemas.openxmlformats.org/officeDocument/2006/relationships/image"/><Relationship Id="rId33" Target="../media/image33.png" Type="http://schemas.openxmlformats.org/officeDocument/2006/relationships/image"/><Relationship Id="rId34" Target="../media/image34.png" Type="http://schemas.openxmlformats.org/officeDocument/2006/relationships/image"/><Relationship Id="rId35" Target="../media/image35.png" Type="http://schemas.openxmlformats.org/officeDocument/2006/relationships/image"/><Relationship Id="rId36" Target="../media/image3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37.png" Type="http://schemas.openxmlformats.org/officeDocument/2006/relationships/image"/><Relationship Id="rId2" Target="../media/image38.png" Type="http://schemas.openxmlformats.org/officeDocument/2006/relationships/image"/><Relationship Id="rId3" Target="../media/image39.png" Type="http://schemas.openxmlformats.org/officeDocument/2006/relationships/image"/><Relationship Id="rId4" Target="../media/image40.png" Type="http://schemas.openxmlformats.org/officeDocument/2006/relationships/image"/><Relationship Id="rId5" Target="../media/image41.png" Type="http://schemas.openxmlformats.org/officeDocument/2006/relationships/image"/><Relationship Id="rId6" Target="../media/image42.png" Type="http://schemas.openxmlformats.org/officeDocument/2006/relationships/image"/><Relationship Id="rId7" Target="../media/image43.png" Type="http://schemas.openxmlformats.org/officeDocument/2006/relationships/image"/><Relationship Id="rId8" Target="../media/image44.png" Type="http://schemas.openxmlformats.org/officeDocument/2006/relationships/image"/><Relationship Id="rId9" Target="../media/image45.png" Type="http://schemas.openxmlformats.org/officeDocument/2006/relationships/image"/><Relationship Id="rId10" Target="../media/image46.png" Type="http://schemas.openxmlformats.org/officeDocument/2006/relationships/image"/><Relationship Id="rId11" Target="../media/image47.png" Type="http://schemas.openxmlformats.org/officeDocument/2006/relationships/image"/><Relationship Id="rId12" Target="../media/image48.png" Type="http://schemas.openxmlformats.org/officeDocument/2006/relationships/image"/><Relationship Id="rId13" Target="../media/image49.png" Type="http://schemas.openxmlformats.org/officeDocument/2006/relationships/image"/><Relationship Id="rId14" Target="../media/image50.png" Type="http://schemas.openxmlformats.org/officeDocument/2006/relationships/image"/><Relationship Id="rId15" Target="../media/image51.png" Type="http://schemas.openxmlformats.org/officeDocument/2006/relationships/image"/><Relationship Id="rId16" Target="../media/image52.png" Type="http://schemas.openxmlformats.org/officeDocument/2006/relationships/image"/><Relationship Id="rId17" Target="../media/image53.png" Type="http://schemas.openxmlformats.org/officeDocument/2006/relationships/image"/><Relationship Id="rId18" Target="../media/image54.png" Type="http://schemas.openxmlformats.org/officeDocument/2006/relationships/image"/><Relationship Id="rId19" Target="../media/image55.png" Type="http://schemas.openxmlformats.org/officeDocument/2006/relationships/image"/><Relationship Id="rId20" Target="../media/image56.png" Type="http://schemas.openxmlformats.org/officeDocument/2006/relationships/image"/><Relationship Id="rId21" Target="../media/image57.png" Type="http://schemas.openxmlformats.org/officeDocument/2006/relationships/image"/><Relationship Id="rId22" Target="../media/image58.png" Type="http://schemas.openxmlformats.org/officeDocument/2006/relationships/image"/><Relationship Id="rId23" Target="../media/image59.png" Type="http://schemas.openxmlformats.org/officeDocument/2006/relationships/image"/><Relationship Id="rId24" Target="../media/image60.png" Type="http://schemas.openxmlformats.org/officeDocument/2006/relationships/image"/><Relationship Id="rId25" Target="../media/image61.png" Type="http://schemas.openxmlformats.org/officeDocument/2006/relationships/image"/><Relationship Id="rId26" Target="../media/image62.png" Type="http://schemas.openxmlformats.org/officeDocument/2006/relationships/image"/><Relationship Id="rId27" Target="../media/image63.png" Type="http://schemas.openxmlformats.org/officeDocument/2006/relationships/image"/><Relationship Id="rId28" Target="../media/image64.png" Type="http://schemas.openxmlformats.org/officeDocument/2006/relationships/image"/><Relationship Id="rId29" Target="../media/image65.png" Type="http://schemas.openxmlformats.org/officeDocument/2006/relationships/image"/><Relationship Id="rId30" Target="../media/image66.png" Type="http://schemas.openxmlformats.org/officeDocument/2006/relationships/image"/><Relationship Id="rId31" Target="../media/image67.png" Type="http://schemas.openxmlformats.org/officeDocument/2006/relationships/image"/><Relationship Id="rId32" Target="../media/image68.png" Type="http://schemas.openxmlformats.org/officeDocument/2006/relationships/image"/><Relationship Id="rId33" Target="../media/image69.png" Type="http://schemas.openxmlformats.org/officeDocument/2006/relationships/image"/><Relationship Id="rId34" Target="../media/image70.png" Type="http://schemas.openxmlformats.org/officeDocument/2006/relationships/image"/><Relationship Id="rId35" Target="../media/image71.png" Type="http://schemas.openxmlformats.org/officeDocument/2006/relationships/image"/><Relationship Id="rId36" Target="../media/image72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73.png" Type="http://schemas.openxmlformats.org/officeDocument/2006/relationships/image"/><Relationship Id="rId2" Target="../media/image74.png" Type="http://schemas.openxmlformats.org/officeDocument/2006/relationships/image"/><Relationship Id="rId3" Target="../media/image75.png" Type="http://schemas.openxmlformats.org/officeDocument/2006/relationships/image"/><Relationship Id="rId4" Target="../media/image76.png" Type="http://schemas.openxmlformats.org/officeDocument/2006/relationships/image"/><Relationship Id="rId5" Target="../media/image77.png" Type="http://schemas.openxmlformats.org/officeDocument/2006/relationships/image"/><Relationship Id="rId6" Target="../media/image78.png" Type="http://schemas.openxmlformats.org/officeDocument/2006/relationships/image"/><Relationship Id="rId7" Target="../media/image79.png" Type="http://schemas.openxmlformats.org/officeDocument/2006/relationships/image"/><Relationship Id="rId8" Target="../media/image80.png" Type="http://schemas.openxmlformats.org/officeDocument/2006/relationships/image"/><Relationship Id="rId9" Target="../media/image81.png" Type="http://schemas.openxmlformats.org/officeDocument/2006/relationships/image"/><Relationship Id="rId10" Target="../media/image82.png" Type="http://schemas.openxmlformats.org/officeDocument/2006/relationships/image"/><Relationship Id="rId11" Target="../media/image83.png" Type="http://schemas.openxmlformats.org/officeDocument/2006/relationships/image"/><Relationship Id="rId12" Target="../media/image84.png" Type="http://schemas.openxmlformats.org/officeDocument/2006/relationships/image"/><Relationship Id="rId13" Target="../media/image85.png" Type="http://schemas.openxmlformats.org/officeDocument/2006/relationships/image"/><Relationship Id="rId14" Target="../media/image86.png" Type="http://schemas.openxmlformats.org/officeDocument/2006/relationships/image"/><Relationship Id="rId15" Target="../media/image87.png" Type="http://schemas.openxmlformats.org/officeDocument/2006/relationships/image"/><Relationship Id="rId16" Target="../media/image88.png" Type="http://schemas.openxmlformats.org/officeDocument/2006/relationships/image"/><Relationship Id="rId17" Target="../media/image89.png" Type="http://schemas.openxmlformats.org/officeDocument/2006/relationships/image"/><Relationship Id="rId18" Target="../media/image90.png" Type="http://schemas.openxmlformats.org/officeDocument/2006/relationships/image"/><Relationship Id="rId19" Target="../media/image91.png" Type="http://schemas.openxmlformats.org/officeDocument/2006/relationships/image"/><Relationship Id="rId20" Target="../media/image92.png" Type="http://schemas.openxmlformats.org/officeDocument/2006/relationships/image"/><Relationship Id="rId21" Target="../media/image93.png" Type="http://schemas.openxmlformats.org/officeDocument/2006/relationships/image"/><Relationship Id="rId22" Target="../media/image94.png" Type="http://schemas.openxmlformats.org/officeDocument/2006/relationships/image"/><Relationship Id="rId23" Target="../media/image95.png" Type="http://schemas.openxmlformats.org/officeDocument/2006/relationships/image"/><Relationship Id="rId24" Target="../media/image96.png" Type="http://schemas.openxmlformats.org/officeDocument/2006/relationships/image"/><Relationship Id="rId25" Target="../media/image97.png" Type="http://schemas.openxmlformats.org/officeDocument/2006/relationships/image"/><Relationship Id="rId26" Target="../media/image98.png" Type="http://schemas.openxmlformats.org/officeDocument/2006/relationships/image"/><Relationship Id="rId27" Target="../media/image99.png" Type="http://schemas.openxmlformats.org/officeDocument/2006/relationships/image"/><Relationship Id="rId28" Target="../media/image100.png" Type="http://schemas.openxmlformats.org/officeDocument/2006/relationships/image"/><Relationship Id="rId29" Target="../media/image101.png" Type="http://schemas.openxmlformats.org/officeDocument/2006/relationships/image"/><Relationship Id="rId30" Target="../media/image102.png" Type="http://schemas.openxmlformats.org/officeDocument/2006/relationships/image"/><Relationship Id="rId31" Target="../media/image103.png" Type="http://schemas.openxmlformats.org/officeDocument/2006/relationships/image"/><Relationship Id="rId32" Target="../media/image104.png" Type="http://schemas.openxmlformats.org/officeDocument/2006/relationships/image"/><Relationship Id="rId33" Target="../media/image105.png" Type="http://schemas.openxmlformats.org/officeDocument/2006/relationships/image"/><Relationship Id="rId34" Target="../media/image106.png" Type="http://schemas.openxmlformats.org/officeDocument/2006/relationships/image"/><Relationship Id="rId35" Target="../media/image107.png" Type="http://schemas.openxmlformats.org/officeDocument/2006/relationships/image"/><Relationship Id="rId36" Target="../media/image108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109.png" Type="http://schemas.openxmlformats.org/officeDocument/2006/relationships/image"/><Relationship Id="rId2" Target="../media/image110.png" Type="http://schemas.openxmlformats.org/officeDocument/2006/relationships/image"/><Relationship Id="rId3" Target="../media/image111.png" Type="http://schemas.openxmlformats.org/officeDocument/2006/relationships/image"/><Relationship Id="rId4" Target="../media/image112.png" Type="http://schemas.openxmlformats.org/officeDocument/2006/relationships/image"/><Relationship Id="rId5" Target="../media/image113.png" Type="http://schemas.openxmlformats.org/officeDocument/2006/relationships/image"/><Relationship Id="rId6" Target="../media/image114.png" Type="http://schemas.openxmlformats.org/officeDocument/2006/relationships/image"/><Relationship Id="rId7" Target="../media/image115.png" Type="http://schemas.openxmlformats.org/officeDocument/2006/relationships/image"/><Relationship Id="rId8" Target="../media/image116.png" Type="http://schemas.openxmlformats.org/officeDocument/2006/relationships/image"/><Relationship Id="rId9" Target="../media/image117.png" Type="http://schemas.openxmlformats.org/officeDocument/2006/relationships/image"/><Relationship Id="rId10" Target="../media/image118.png" Type="http://schemas.openxmlformats.org/officeDocument/2006/relationships/image"/><Relationship Id="rId11" Target="../media/image119.png" Type="http://schemas.openxmlformats.org/officeDocument/2006/relationships/image"/><Relationship Id="rId12" Target="../media/image120.png" Type="http://schemas.openxmlformats.org/officeDocument/2006/relationships/image"/><Relationship Id="rId13" Target="../media/image121.png" Type="http://schemas.openxmlformats.org/officeDocument/2006/relationships/image"/><Relationship Id="rId14" Target="../media/image122.png" Type="http://schemas.openxmlformats.org/officeDocument/2006/relationships/image"/><Relationship Id="rId15" Target="../media/image123.png" Type="http://schemas.openxmlformats.org/officeDocument/2006/relationships/image"/><Relationship Id="rId16" Target="../media/image124.png" Type="http://schemas.openxmlformats.org/officeDocument/2006/relationships/image"/><Relationship Id="rId17" Target="../media/image125.png" Type="http://schemas.openxmlformats.org/officeDocument/2006/relationships/image"/><Relationship Id="rId18" Target="../media/image126.png" Type="http://schemas.openxmlformats.org/officeDocument/2006/relationships/image"/><Relationship Id="rId19" Target="../media/image127.png" Type="http://schemas.openxmlformats.org/officeDocument/2006/relationships/image"/><Relationship Id="rId20" Target="../media/image128.png" Type="http://schemas.openxmlformats.org/officeDocument/2006/relationships/image"/><Relationship Id="rId21" Target="../media/image129.png" Type="http://schemas.openxmlformats.org/officeDocument/2006/relationships/image"/><Relationship Id="rId22" Target="../media/image130.png" Type="http://schemas.openxmlformats.org/officeDocument/2006/relationships/image"/><Relationship Id="rId23" Target="../media/image131.png" Type="http://schemas.openxmlformats.org/officeDocument/2006/relationships/image"/><Relationship Id="rId24" Target="../media/image132.png" Type="http://schemas.openxmlformats.org/officeDocument/2006/relationships/image"/><Relationship Id="rId25" Target="../media/image133.png" Type="http://schemas.openxmlformats.org/officeDocument/2006/relationships/image"/><Relationship Id="rId26" Target="../media/image134.png" Type="http://schemas.openxmlformats.org/officeDocument/2006/relationships/image"/><Relationship Id="rId27" Target="../media/image135.png" Type="http://schemas.openxmlformats.org/officeDocument/2006/relationships/image"/><Relationship Id="rId28" Target="../media/image136.png" Type="http://schemas.openxmlformats.org/officeDocument/2006/relationships/image"/><Relationship Id="rId29" Target="../media/image137.png" Type="http://schemas.openxmlformats.org/officeDocument/2006/relationships/image"/><Relationship Id="rId30" Target="../media/image138.png" Type="http://schemas.openxmlformats.org/officeDocument/2006/relationships/image"/><Relationship Id="rId31" Target="../media/image139.png" Type="http://schemas.openxmlformats.org/officeDocument/2006/relationships/image"/><Relationship Id="rId32" Target="../media/image140.png" Type="http://schemas.openxmlformats.org/officeDocument/2006/relationships/image"/><Relationship Id="rId33" Target="../media/image141.png" Type="http://schemas.openxmlformats.org/officeDocument/2006/relationships/image"/><Relationship Id="rId34" Target="../media/image142.png" Type="http://schemas.openxmlformats.org/officeDocument/2006/relationships/image"/><Relationship Id="rId35" Target="../media/image143.png" Type="http://schemas.openxmlformats.org/officeDocument/2006/relationships/image"/><Relationship Id="rId36" Target="../media/image144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145.png" Type="http://schemas.openxmlformats.org/officeDocument/2006/relationships/image"/><Relationship Id="rId2" Target="../media/image146.png" Type="http://schemas.openxmlformats.org/officeDocument/2006/relationships/image"/><Relationship Id="rId3" Target="../media/image147.png" Type="http://schemas.openxmlformats.org/officeDocument/2006/relationships/image"/><Relationship Id="rId4" Target="../media/image148.png" Type="http://schemas.openxmlformats.org/officeDocument/2006/relationships/image"/><Relationship Id="rId5" Target="../media/image149.png" Type="http://schemas.openxmlformats.org/officeDocument/2006/relationships/image"/><Relationship Id="rId6" Target="../media/image150.png" Type="http://schemas.openxmlformats.org/officeDocument/2006/relationships/image"/><Relationship Id="rId7" Target="../media/image151.png" Type="http://schemas.openxmlformats.org/officeDocument/2006/relationships/image"/><Relationship Id="rId8" Target="../media/image152.png" Type="http://schemas.openxmlformats.org/officeDocument/2006/relationships/image"/><Relationship Id="rId9" Target="../media/image153.png" Type="http://schemas.openxmlformats.org/officeDocument/2006/relationships/image"/><Relationship Id="rId10" Target="../media/image154.png" Type="http://schemas.openxmlformats.org/officeDocument/2006/relationships/image"/><Relationship Id="rId11" Target="../media/image155.png" Type="http://schemas.openxmlformats.org/officeDocument/2006/relationships/image"/><Relationship Id="rId12" Target="../media/image156.png" Type="http://schemas.openxmlformats.org/officeDocument/2006/relationships/image"/><Relationship Id="rId13" Target="../media/image157.png" Type="http://schemas.openxmlformats.org/officeDocument/2006/relationships/image"/><Relationship Id="rId14" Target="../media/image158.png" Type="http://schemas.openxmlformats.org/officeDocument/2006/relationships/image"/><Relationship Id="rId15" Target="../media/image159.png" Type="http://schemas.openxmlformats.org/officeDocument/2006/relationships/image"/><Relationship Id="rId16" Target="../media/image160.png" Type="http://schemas.openxmlformats.org/officeDocument/2006/relationships/image"/><Relationship Id="rId17" Target="../media/image161.png" Type="http://schemas.openxmlformats.org/officeDocument/2006/relationships/image"/><Relationship Id="rId18" Target="../media/image162.png" Type="http://schemas.openxmlformats.org/officeDocument/2006/relationships/image"/><Relationship Id="rId19" Target="../media/image163.png" Type="http://schemas.openxmlformats.org/officeDocument/2006/relationships/image"/><Relationship Id="rId20" Target="../media/image164.png" Type="http://schemas.openxmlformats.org/officeDocument/2006/relationships/image"/><Relationship Id="rId21" Target="../media/image165.png" Type="http://schemas.openxmlformats.org/officeDocument/2006/relationships/image"/><Relationship Id="rId22" Target="../media/image166.png" Type="http://schemas.openxmlformats.org/officeDocument/2006/relationships/image"/><Relationship Id="rId23" Target="../media/image167.png" Type="http://schemas.openxmlformats.org/officeDocument/2006/relationships/image"/><Relationship Id="rId24" Target="../media/image168.png" Type="http://schemas.openxmlformats.org/officeDocument/2006/relationships/image"/><Relationship Id="rId25" Target="../media/image169.png" Type="http://schemas.openxmlformats.org/officeDocument/2006/relationships/image"/><Relationship Id="rId26" Target="../media/image170.png" Type="http://schemas.openxmlformats.org/officeDocument/2006/relationships/image"/><Relationship Id="rId27" Target="../media/image171.png" Type="http://schemas.openxmlformats.org/officeDocument/2006/relationships/image"/><Relationship Id="rId28" Target="../media/image172.png" Type="http://schemas.openxmlformats.org/officeDocument/2006/relationships/image"/><Relationship Id="rId29" Target="../media/image173.png" Type="http://schemas.openxmlformats.org/officeDocument/2006/relationships/image"/><Relationship Id="rId30" Target="../media/image174.png" Type="http://schemas.openxmlformats.org/officeDocument/2006/relationships/image"/><Relationship Id="rId31" Target="../media/image175.png" Type="http://schemas.openxmlformats.org/officeDocument/2006/relationships/image"/><Relationship Id="rId32" Target="../media/image176.png" Type="http://schemas.openxmlformats.org/officeDocument/2006/relationships/image"/><Relationship Id="rId33" Target="../slideLayouts/slideLayout1.xml" Type="http://schemas.openxmlformats.org/officeDocument/2006/relationships/slideLayout"/><Relationship Id="rId34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177.png" Type="http://schemas.openxmlformats.org/officeDocument/2006/relationships/image"/><Relationship Id="rId2" Target="../media/image178.png" Type="http://schemas.openxmlformats.org/officeDocument/2006/relationships/image"/><Relationship Id="rId3" Target="../media/image179.png" Type="http://schemas.openxmlformats.org/officeDocument/2006/relationships/image"/><Relationship Id="rId4" Target="../media/image180.png" Type="http://schemas.openxmlformats.org/officeDocument/2006/relationships/image"/><Relationship Id="rId5" Target="../media/image181.png" Type="http://schemas.openxmlformats.org/officeDocument/2006/relationships/image"/><Relationship Id="rId6" Target="../media/image182.png" Type="http://schemas.openxmlformats.org/officeDocument/2006/relationships/image"/><Relationship Id="rId7" Target="../media/image183.png" Type="http://schemas.openxmlformats.org/officeDocument/2006/relationships/image"/><Relationship Id="rId8" Target="../media/image184.png" Type="http://schemas.openxmlformats.org/officeDocument/2006/relationships/image"/><Relationship Id="rId9" Target="../media/image185.png" Type="http://schemas.openxmlformats.org/officeDocument/2006/relationships/image"/><Relationship Id="rId10" Target="../media/image186.png" Type="http://schemas.openxmlformats.org/officeDocument/2006/relationships/image"/><Relationship Id="rId11" Target="../media/image187.png" Type="http://schemas.openxmlformats.org/officeDocument/2006/relationships/image"/><Relationship Id="rId12" Target="../media/image188.png" Type="http://schemas.openxmlformats.org/officeDocument/2006/relationships/image"/><Relationship Id="rId13" Target="../media/image189.png" Type="http://schemas.openxmlformats.org/officeDocument/2006/relationships/image"/><Relationship Id="rId14" Target="../media/image190.png" Type="http://schemas.openxmlformats.org/officeDocument/2006/relationships/image"/><Relationship Id="rId15" Target="../media/image191.png" Type="http://schemas.openxmlformats.org/officeDocument/2006/relationships/image"/><Relationship Id="rId16" Target="../media/image192.png" Type="http://schemas.openxmlformats.org/officeDocument/2006/relationships/image"/><Relationship Id="rId17" Target="../media/image193.png" Type="http://schemas.openxmlformats.org/officeDocument/2006/relationships/image"/><Relationship Id="rId18" Target="../media/image194.png" Type="http://schemas.openxmlformats.org/officeDocument/2006/relationships/image"/><Relationship Id="rId19" Target="../media/image195.png" Type="http://schemas.openxmlformats.org/officeDocument/2006/relationships/image"/><Relationship Id="rId20" Target="../media/image196.png" Type="http://schemas.openxmlformats.org/officeDocument/2006/relationships/image"/><Relationship Id="rId21" Target="../media/image197.png" Type="http://schemas.openxmlformats.org/officeDocument/2006/relationships/image"/><Relationship Id="rId22" Target="../media/image198.png" Type="http://schemas.openxmlformats.org/officeDocument/2006/relationships/image"/><Relationship Id="rId23" Target="../media/image199.png" Type="http://schemas.openxmlformats.org/officeDocument/2006/relationships/image"/><Relationship Id="rId24" Target="../media/image200.png" Type="http://schemas.openxmlformats.org/officeDocument/2006/relationships/image"/><Relationship Id="rId25" Target="../media/image201.png" Type="http://schemas.openxmlformats.org/officeDocument/2006/relationships/image"/><Relationship Id="rId26" Target="../media/image202.png" Type="http://schemas.openxmlformats.org/officeDocument/2006/relationships/image"/><Relationship Id="rId27" Target="../media/image203.png" Type="http://schemas.openxmlformats.org/officeDocument/2006/relationships/image"/><Relationship Id="rId28" Target="../media/image204.png" Type="http://schemas.openxmlformats.org/officeDocument/2006/relationships/image"/><Relationship Id="rId29" Target="../media/image205.png" Type="http://schemas.openxmlformats.org/officeDocument/2006/relationships/image"/><Relationship Id="rId30" Target="../media/image206.png" Type="http://schemas.openxmlformats.org/officeDocument/2006/relationships/image"/><Relationship Id="rId31" Target="../media/image207.png" Type="http://schemas.openxmlformats.org/officeDocument/2006/relationships/image"/><Relationship Id="rId32" Target="../media/image208.png" Type="http://schemas.openxmlformats.org/officeDocument/2006/relationships/image"/><Relationship Id="rId33" Target="../media/image209.png" Type="http://schemas.openxmlformats.org/officeDocument/2006/relationships/image"/><Relationship Id="rId34" Target="../media/image210.png" Type="http://schemas.openxmlformats.org/officeDocument/2006/relationships/image"/><Relationship Id="rId35" Target="../media/image211.png" Type="http://schemas.openxmlformats.org/officeDocument/2006/relationships/image"/><Relationship Id="rId36" Target="../media/image212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213.png" Type="http://schemas.openxmlformats.org/officeDocument/2006/relationships/image"/><Relationship Id="rId2" Target="../media/image214.png" Type="http://schemas.openxmlformats.org/officeDocument/2006/relationships/image"/><Relationship Id="rId3" Target="../media/image215.png" Type="http://schemas.openxmlformats.org/officeDocument/2006/relationships/image"/><Relationship Id="rId4" Target="../media/image216.png" Type="http://schemas.openxmlformats.org/officeDocument/2006/relationships/image"/><Relationship Id="rId5" Target="../media/image217.png" Type="http://schemas.openxmlformats.org/officeDocument/2006/relationships/image"/><Relationship Id="rId6" Target="../media/image218.png" Type="http://schemas.openxmlformats.org/officeDocument/2006/relationships/image"/><Relationship Id="rId7" Target="../media/image219.png" Type="http://schemas.openxmlformats.org/officeDocument/2006/relationships/image"/><Relationship Id="rId8" Target="../media/image220.png" Type="http://schemas.openxmlformats.org/officeDocument/2006/relationships/image"/><Relationship Id="rId9" Target="../media/image221.png" Type="http://schemas.openxmlformats.org/officeDocument/2006/relationships/image"/><Relationship Id="rId10" Target="../media/image222.png" Type="http://schemas.openxmlformats.org/officeDocument/2006/relationships/image"/><Relationship Id="rId11" Target="../media/image223.png" Type="http://schemas.openxmlformats.org/officeDocument/2006/relationships/image"/><Relationship Id="rId12" Target="../media/image224.png" Type="http://schemas.openxmlformats.org/officeDocument/2006/relationships/image"/><Relationship Id="rId13" Target="../media/image225.png" Type="http://schemas.openxmlformats.org/officeDocument/2006/relationships/image"/><Relationship Id="rId14" Target="../media/image226.png" Type="http://schemas.openxmlformats.org/officeDocument/2006/relationships/image"/><Relationship Id="rId15" Target="../media/image227.png" Type="http://schemas.openxmlformats.org/officeDocument/2006/relationships/image"/><Relationship Id="rId16" Target="../media/image228.png" Type="http://schemas.openxmlformats.org/officeDocument/2006/relationships/image"/><Relationship Id="rId17" Target="../media/image229.png" Type="http://schemas.openxmlformats.org/officeDocument/2006/relationships/image"/><Relationship Id="rId18" Target="../media/image230.png" Type="http://schemas.openxmlformats.org/officeDocument/2006/relationships/image"/><Relationship Id="rId19" Target="../media/image231.png" Type="http://schemas.openxmlformats.org/officeDocument/2006/relationships/image"/><Relationship Id="rId20" Target="../media/image232.png" Type="http://schemas.openxmlformats.org/officeDocument/2006/relationships/image"/><Relationship Id="rId21" Target="../media/image233.png" Type="http://schemas.openxmlformats.org/officeDocument/2006/relationships/image"/><Relationship Id="rId22" Target="../media/image234.png" Type="http://schemas.openxmlformats.org/officeDocument/2006/relationships/image"/><Relationship Id="rId23" Target="../media/image235.png" Type="http://schemas.openxmlformats.org/officeDocument/2006/relationships/image"/><Relationship Id="rId24" Target="../media/image236.png" Type="http://schemas.openxmlformats.org/officeDocument/2006/relationships/image"/><Relationship Id="rId25" Target="../media/image237.png" Type="http://schemas.openxmlformats.org/officeDocument/2006/relationships/image"/><Relationship Id="rId26" Target="../media/image238.png" Type="http://schemas.openxmlformats.org/officeDocument/2006/relationships/image"/><Relationship Id="rId27" Target="../media/image239.png" Type="http://schemas.openxmlformats.org/officeDocument/2006/relationships/image"/><Relationship Id="rId28" Target="../media/image240.png" Type="http://schemas.openxmlformats.org/officeDocument/2006/relationships/image"/><Relationship Id="rId29" Target="../media/image241.png" Type="http://schemas.openxmlformats.org/officeDocument/2006/relationships/image"/><Relationship Id="rId30" Target="../media/image242.png" Type="http://schemas.openxmlformats.org/officeDocument/2006/relationships/image"/><Relationship Id="rId31" Target="../media/image243.png" Type="http://schemas.openxmlformats.org/officeDocument/2006/relationships/image"/><Relationship Id="rId32" Target="../media/image244.png" Type="http://schemas.openxmlformats.org/officeDocument/2006/relationships/image"/><Relationship Id="rId33" Target="../media/image245.png" Type="http://schemas.openxmlformats.org/officeDocument/2006/relationships/image"/><Relationship Id="rId34" Target="../media/image246.png" Type="http://schemas.openxmlformats.org/officeDocument/2006/relationships/image"/><Relationship Id="rId35" Target="../media/image247.png" Type="http://schemas.openxmlformats.org/officeDocument/2006/relationships/image"/><Relationship Id="rId36" Target="../media/image248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548640" y="457200"/>
            <a:ext cx="36576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21031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5" name="Object 4"/>
          <p:cNvSpPr/>
          <p:nvPr/>
        </p:nvSpPr>
        <p:spPr>
          <a:xfrm>
            <a:off x="24688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48463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7" name="Object 6"/>
          <p:cNvSpPr/>
          <p:nvPr/>
        </p:nvSpPr>
        <p:spPr>
          <a:xfrm>
            <a:off x="52120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5486400" y="2103120"/>
            <a:ext cx="18288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9" name="Object 8"/>
          <p:cNvSpPr/>
          <p:nvPr/>
        </p:nvSpPr>
        <p:spPr>
          <a:xfrm rot="2700000">
            <a:off x="5486400" y="1188720"/>
            <a:ext cx="9144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10" name="Object 9"/>
          <p:cNvSpPr/>
          <p:nvPr/>
        </p:nvSpPr>
        <p:spPr>
          <a:xfrm>
            <a:off x="5486400" y="2743200"/>
            <a:ext cx="914400" cy="27432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POST /users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274320" y="9144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2" name="Object 11"/>
          <p:cNvSpPr/>
          <p:nvPr/>
        </p:nvSpPr>
        <p:spPr>
          <a:xfrm>
            <a:off x="274320" y="9144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</a:t>
            </a:r>
            <a:endParaRPr lang="en-US" dirty="0"/>
          </a:p>
        </p:txBody>
      </p:sp>
      <p:sp>
        <p:nvSpPr>
          <p:cNvPr id="13" name="Object 12"/>
          <p:cNvSpPr/>
          <p:nvPr/>
        </p:nvSpPr>
        <p:spPr>
          <a:xfrm>
            <a:off x="274320" y="11887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4" name="Object 13"/>
          <p:cNvSpPr/>
          <p:nvPr/>
        </p:nvSpPr>
        <p:spPr>
          <a:xfrm>
            <a:off x="274320" y="11887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2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274320" y="14630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6" name="Object 15"/>
          <p:cNvSpPr/>
          <p:nvPr/>
        </p:nvSpPr>
        <p:spPr>
          <a:xfrm>
            <a:off x="274320" y="14630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3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274320" y="17373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8" name="Object 17"/>
          <p:cNvSpPr/>
          <p:nvPr/>
        </p:nvSpPr>
        <p:spPr>
          <a:xfrm>
            <a:off x="274320" y="17373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4</a:t>
            </a:r>
            <a:endParaRPr lang="en-US" dirty="0"/>
          </a:p>
        </p:txBody>
      </p:sp>
      <p:sp>
        <p:nvSpPr>
          <p:cNvPr id="19" name="Object 18"/>
          <p:cNvSpPr/>
          <p:nvPr/>
        </p:nvSpPr>
        <p:spPr>
          <a:xfrm>
            <a:off x="274320" y="20116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0" name="Object 19"/>
          <p:cNvSpPr/>
          <p:nvPr/>
        </p:nvSpPr>
        <p:spPr>
          <a:xfrm>
            <a:off x="274320" y="20116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5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274320" y="22860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2" name="Object 21"/>
          <p:cNvSpPr/>
          <p:nvPr/>
        </p:nvSpPr>
        <p:spPr>
          <a:xfrm>
            <a:off x="274320" y="22860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6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274320" y="25603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4" name="Object 23"/>
          <p:cNvSpPr/>
          <p:nvPr/>
        </p:nvSpPr>
        <p:spPr>
          <a:xfrm>
            <a:off x="274320" y="25603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7</a:t>
            </a:r>
            <a:endParaRPr lang="en-US" dirty="0"/>
          </a:p>
        </p:txBody>
      </p:sp>
      <p:sp>
        <p:nvSpPr>
          <p:cNvPr id="25" name="Object 24"/>
          <p:cNvSpPr/>
          <p:nvPr/>
        </p:nvSpPr>
        <p:spPr>
          <a:xfrm>
            <a:off x="274320" y="28346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6" name="Object 25"/>
          <p:cNvSpPr/>
          <p:nvPr/>
        </p:nvSpPr>
        <p:spPr>
          <a:xfrm>
            <a:off x="274320" y="28346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8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274320" y="31089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8" name="Object 27"/>
          <p:cNvSpPr/>
          <p:nvPr/>
        </p:nvSpPr>
        <p:spPr>
          <a:xfrm>
            <a:off x="274320" y="31089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9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33832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0" name="Object 29"/>
          <p:cNvSpPr/>
          <p:nvPr/>
        </p:nvSpPr>
        <p:spPr>
          <a:xfrm>
            <a:off x="274320" y="33832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10</a:t>
            </a:r>
            <a:endParaRPr lang="en-US" dirty="0"/>
          </a:p>
        </p:txBody>
      </p:sp>
      <p:sp>
        <p:nvSpPr>
          <p:cNvPr id="31" name="Object 30"/>
          <p:cNvSpPr/>
          <p:nvPr/>
        </p:nvSpPr>
        <p:spPr>
          <a:xfrm>
            <a:off x="274320" y="36576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2" name="Object 31"/>
          <p:cNvSpPr/>
          <p:nvPr/>
        </p:nvSpPr>
        <p:spPr>
          <a:xfrm>
            <a:off x="274320" y="36576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11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274320" y="39319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4" name="Object 33"/>
          <p:cNvSpPr/>
          <p:nvPr/>
        </p:nvSpPr>
        <p:spPr>
          <a:xfrm>
            <a:off x="274320" y="39319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12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74320" y="42062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6" name="Object 35"/>
          <p:cNvSpPr/>
          <p:nvPr/>
        </p:nvSpPr>
        <p:spPr>
          <a:xfrm>
            <a:off x="274320" y="42062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13</a:t>
            </a:r>
            <a:endParaRPr lang="en-US" dirty="0"/>
          </a:p>
        </p:txBody>
      </p:sp>
      <p:sp>
        <p:nvSpPr>
          <p:cNvPr id="37" name="Object 36"/>
          <p:cNvSpPr/>
          <p:nvPr/>
        </p:nvSpPr>
        <p:spPr>
          <a:xfrm>
            <a:off x="274320" y="44805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8" name="Object 37"/>
          <p:cNvSpPr/>
          <p:nvPr/>
        </p:nvSpPr>
        <p:spPr>
          <a:xfrm>
            <a:off x="274320" y="44805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14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274320" y="47548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40" name="Object 39"/>
          <p:cNvSpPr/>
          <p:nvPr/>
        </p:nvSpPr>
        <p:spPr>
          <a:xfrm>
            <a:off x="274320" y="47548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15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Virtual Real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REALITY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zO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ZOS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3" name="Object 2" descr="icons/refarch/Analytics/Analytic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5" name="Object 4" descr="icons/refarch/Analytics/DataIntegr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INTEGRATION</a:t>
            </a:r>
            <a:endParaRPr lang="en-US" dirty="0"/>
          </a:p>
        </p:txBody>
      </p:sp>
      <p:pic>
        <p:nvPicPr>
          <p:cNvPr id="7" name="Object 6" descr="icons/refarch/Analytics/DataRepositori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REPOSITORIES</a:t>
            </a:r>
            <a:endParaRPr lang="en-US" dirty="0"/>
          </a:p>
        </p:txBody>
      </p:sp>
      <p:pic>
        <p:nvPicPr>
          <p:cNvPr id="9" name="Object 8" descr="icons/refarch/Analytics/Decision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DECISION MANAGEMENT</a:t>
            </a:r>
            <a:endParaRPr lang="en-US" dirty="0"/>
          </a:p>
        </p:txBody>
      </p:sp>
      <p:pic>
        <p:nvPicPr>
          <p:cNvPr id="11" name="Object 10" descr="icons/refarch/Analytics/DeviceAnalytic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ANALYTICS</a:t>
            </a:r>
            <a:endParaRPr lang="en-US" dirty="0"/>
          </a:p>
        </p:txBody>
      </p:sp>
      <p:pic>
        <p:nvPicPr>
          <p:cNvPr id="13" name="Object 12" descr="icons/refarch/Analytics/MachineLearn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pic>
        <p:nvPicPr>
          <p:cNvPr id="15" name="Object 14" descr="icons/refarch/Analytics/StreamingCompu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COMPUTING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APPLICATIONS</a:t>
            </a:r>
            <a:endParaRPr lang="en-US" dirty="0"/>
          </a:p>
        </p:txBody>
      </p:sp>
      <p:pic>
        <p:nvPicPr>
          <p:cNvPr id="3" name="Object 2" descr="icons/refarch/Applications/APIDeveloperPortal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DEVELOPER PORTAL</a:t>
            </a:r>
            <a:endParaRPr lang="en-US" dirty="0"/>
          </a:p>
        </p:txBody>
      </p:sp>
      <p:pic>
        <p:nvPicPr>
          <p:cNvPr id="5" name="Object 4" descr="icons/refarch/Applications/APIPolyglotRuntime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POLYGLOT RUNTIMES</a:t>
            </a:r>
            <a:endParaRPr lang="en-US" dirty="0"/>
          </a:p>
        </p:txBody>
      </p:sp>
      <p:pic>
        <p:nvPicPr>
          <p:cNvPr id="7" name="Object 6" descr="icons/refarch/Applications/ActionableInsigh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ACTIONABLE INSIGHT</a:t>
            </a:r>
            <a:endParaRPr lang="en-US" dirty="0"/>
          </a:p>
        </p:txBody>
      </p:sp>
      <p:pic>
        <p:nvPicPr>
          <p:cNvPr id="9" name="Object 8" descr="icons/refarch/Applications/Annotat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ANNOTATE</a:t>
            </a:r>
            <a:endParaRPr lang="en-US" dirty="0"/>
          </a:p>
        </p:txBody>
      </p:sp>
      <p:pic>
        <p:nvPicPr>
          <p:cNvPr id="11" name="Object 10" descr="icons/refarch/Applications/AppServe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SERVER</a:t>
            </a:r>
            <a:endParaRPr lang="en-US" dirty="0"/>
          </a:p>
        </p:txBody>
      </p:sp>
      <p:pic>
        <p:nvPicPr>
          <p:cNvPr id="13" name="Object 12" descr="icons/refarch/Applications/ApplicationLogic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LOGIC</a:t>
            </a:r>
            <a:endParaRPr lang="en-US" dirty="0"/>
          </a:p>
        </p:txBody>
      </p:sp>
      <p:pic>
        <p:nvPicPr>
          <p:cNvPr id="15" name="Object 14" descr="icons/refarch/Applications/AutomationTool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AUTOMATION TOOLS</a:t>
            </a:r>
            <a:endParaRPr lang="en-US" dirty="0"/>
          </a:p>
        </p:txBody>
      </p:sp>
      <p:pic>
        <p:nvPicPr>
          <p:cNvPr id="17" name="Object 16" descr="icons/refarch/Applications/EnterpriseApplication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APPLICATIONS</a:t>
            </a:r>
            <a:endParaRPr lang="en-US" dirty="0"/>
          </a:p>
        </p:txBody>
      </p:sp>
      <p:pic>
        <p:nvPicPr>
          <p:cNvPr id="19" name="Object 18" descr="icons/refarch/Applications/IOTApplication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IOT APPLICATION</a:t>
            </a:r>
            <a:endParaRPr lang="en-US" dirty="0"/>
          </a:p>
        </p:txBody>
      </p:sp>
      <p:pic>
        <p:nvPicPr>
          <p:cNvPr id="21" name="Object 20" descr="icons/refarch/Applications/Index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INDEX</a:t>
            </a:r>
            <a:endParaRPr lang="en-US" dirty="0"/>
          </a:p>
        </p:txBody>
      </p:sp>
      <p:pic>
        <p:nvPicPr>
          <p:cNvPr id="23" name="Object 22" descr="icons/refarch/Applications/Microservi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MICROSERVICE</a:t>
            </a:r>
            <a:endParaRPr lang="en-US" dirty="0"/>
          </a:p>
        </p:txBody>
      </p:sp>
      <p:pic>
        <p:nvPicPr>
          <p:cNvPr id="25" name="Object 24" descr="icons/refarch/Applications/MobileAp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APP</a:t>
            </a:r>
            <a:endParaRPr lang="en-US" dirty="0"/>
          </a:p>
        </p:txBody>
      </p:sp>
      <p:pic>
        <p:nvPicPr>
          <p:cNvPr id="27" name="Object 26" descr="icons/refarch/Applications/Ontolog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ONTOLOGY</a:t>
            </a:r>
            <a:endParaRPr lang="en-US" dirty="0"/>
          </a:p>
        </p:txBody>
      </p:sp>
      <p:pic>
        <p:nvPicPr>
          <p:cNvPr id="29" name="Object 28" descr="icons/refarch/Applications/Opesource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OPESOURCE TOOLS</a:t>
            </a:r>
            <a:endParaRPr lang="en-US" dirty="0"/>
          </a:p>
        </p:txBody>
      </p:sp>
      <p:pic>
        <p:nvPicPr>
          <p:cNvPr id="31" name="Object 30" descr="icons/refarch/Applications/RuntimeServices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SERVICES</a:t>
            </a:r>
            <a:endParaRPr lang="en-US" dirty="0"/>
          </a:p>
        </p:txBody>
      </p:sp>
      <p:pic>
        <p:nvPicPr>
          <p:cNvPr id="33" name="Object 32" descr="icons/refarch/Applications/SaaSApplication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SAA S APPLICATIONS</a:t>
            </a:r>
            <a:endParaRPr lang="en-US" dirty="0"/>
          </a:p>
        </p:txBody>
      </p:sp>
      <p:pic>
        <p:nvPicPr>
          <p:cNvPr id="35" name="Object 34" descr="icons/refarch/Applications/ServiceBrok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BROKER</a:t>
            </a:r>
            <a:endParaRPr lang="en-US" dirty="0"/>
          </a:p>
        </p:txBody>
      </p:sp>
      <p:pic>
        <p:nvPicPr>
          <p:cNvPr id="37" name="Object 36" descr="icons/refarch/Applications/SpeechToText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pic>
        <p:nvPicPr>
          <p:cNvPr id="39" name="Object 38" descr="icons/refarch/Applications/VisualRecogni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pic>
        <p:nvPicPr>
          <p:cNvPr id="41" name="Object 40" descr="icons/refarch/Applications/Visualization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VISUALIZATION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</a:t>
            </a:r>
            <a:endParaRPr lang="en-US" dirty="0"/>
          </a:p>
        </p:txBody>
      </p:sp>
      <p:pic>
        <p:nvPicPr>
          <p:cNvPr id="3" name="Object 2" descr="icons/refarch/Data/Cach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CACHES</a:t>
            </a:r>
            <a:endParaRPr lang="en-US" dirty="0"/>
          </a:p>
        </p:txBody>
      </p:sp>
      <p:pic>
        <p:nvPicPr>
          <p:cNvPr id="5" name="Object 4" descr="icons/refarch/Data/Conten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</a:t>
            </a:r>
            <a:endParaRPr lang="en-US" dirty="0"/>
          </a:p>
        </p:txBody>
      </p:sp>
      <p:pic>
        <p:nvPicPr>
          <p:cNvPr id="7" name="Object 6" descr="icons/refarch/Data/Convers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CONVERSATION</a:t>
            </a:r>
            <a:endParaRPr lang="en-US" dirty="0"/>
          </a:p>
        </p:txBody>
      </p:sp>
      <p:pic>
        <p:nvPicPr>
          <p:cNvPr id="9" name="Object 8" descr="icons/refarch/Data/DatScienc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 SCIENCE</a:t>
            </a:r>
            <a:endParaRPr lang="en-US" dirty="0"/>
          </a:p>
        </p:txBody>
      </p:sp>
      <p:pic>
        <p:nvPicPr>
          <p:cNvPr id="11" name="Object 10" descr="icons/refarch/Data/DataLak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LAKE</a:t>
            </a:r>
            <a:endParaRPr lang="en-US" dirty="0"/>
          </a:p>
        </p:txBody>
      </p:sp>
      <p:pic>
        <p:nvPicPr>
          <p:cNvPr id="13" name="Object 12" descr="icons/refarch/Data/DataMar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MART</a:t>
            </a:r>
            <a:endParaRPr lang="en-US" dirty="0"/>
          </a:p>
        </p:txBody>
      </p:sp>
      <p:pic>
        <p:nvPicPr>
          <p:cNvPr id="15" name="Object 14" descr="icons/refarch/Data/DataService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7" name="Object 16" descr="icons/refarch/Data/DataSource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SOURCES</a:t>
            </a:r>
            <a:endParaRPr lang="en-US" dirty="0"/>
          </a:p>
        </p:txBody>
      </p:sp>
      <p:pic>
        <p:nvPicPr>
          <p:cNvPr id="19" name="Object 18" descr="icons/refarch/Data/DeviceRegistry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REGISTRY</a:t>
            </a:r>
            <a:endParaRPr lang="en-US" dirty="0"/>
          </a:p>
        </p:txBody>
      </p:sp>
      <p:pic>
        <p:nvPicPr>
          <p:cNvPr id="21" name="Object 20" descr="icons/refarch/Data/DevideIdentityServic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DEVIDE IDENTITY SERVICE</a:t>
            </a:r>
            <a:endParaRPr lang="en-US" dirty="0"/>
          </a:p>
        </p:txBody>
      </p:sp>
      <p:pic>
        <p:nvPicPr>
          <p:cNvPr id="23" name="Object 22" descr="icons/refarch/Data/EnterpriseData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DATA</a:t>
            </a:r>
            <a:endParaRPr lang="en-US" dirty="0"/>
          </a:p>
        </p:txBody>
      </p:sp>
      <p:pic>
        <p:nvPicPr>
          <p:cNvPr id="25" name="Object 24" descr="icons/refarch/Data/EnterpriseUserDirector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USER DIRECTORY</a:t>
            </a:r>
            <a:endParaRPr lang="en-US" dirty="0"/>
          </a:p>
        </p:txBody>
      </p:sp>
      <p:pic>
        <p:nvPicPr>
          <p:cNvPr id="27" name="Object 26" descr="icons/refarch/Data/FileRepositor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REPOSITORY</a:t>
            </a:r>
            <a:endParaRPr lang="en-US" dirty="0"/>
          </a:p>
        </p:txBody>
      </p:sp>
      <p:pic>
        <p:nvPicPr>
          <p:cNvPr id="29" name="Object 28" descr="icons/refarch/Data/GroundTruth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GROUND TRUTH</a:t>
            </a:r>
            <a:endParaRPr lang="en-US" dirty="0"/>
          </a:p>
        </p:txBody>
      </p:sp>
      <p:pic>
        <p:nvPicPr>
          <p:cNvPr id="31" name="Object 30" descr="icons/refarch/Data/Model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MODEL</a:t>
            </a:r>
            <a:endParaRPr lang="en-US" dirty="0"/>
          </a:p>
        </p:txBody>
      </p:sp>
      <p:pic>
        <p:nvPicPr>
          <p:cNvPr id="33" name="Object 32" descr="icons/refarch/Data/TMSDataInterfac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TMS DATA INTERFACE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</a:t>
            </a:r>
            <a:endParaRPr lang="en-US" dirty="0"/>
          </a:p>
        </p:txBody>
      </p:sp>
      <p:pic>
        <p:nvPicPr>
          <p:cNvPr id="3" name="Object 2" descr="icons/refarch/DevOps/Artifact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ARTIFACT MANAGEMENT</a:t>
            </a:r>
            <a:endParaRPr lang="en-US" dirty="0"/>
          </a:p>
        </p:txBody>
      </p:sp>
      <p:pic>
        <p:nvPicPr>
          <p:cNvPr id="5" name="Object 4" descr="icons/refarch/DevOps/BuildAndTes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BUILD AND TEST</a:t>
            </a:r>
            <a:endParaRPr lang="en-US" dirty="0"/>
          </a:p>
        </p:txBody>
      </p:sp>
      <p:pic>
        <p:nvPicPr>
          <p:cNvPr id="7" name="Object 6" descr="icons/refarch/DevOps/CodeEditor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EDITOR</a:t>
            </a:r>
            <a:endParaRPr lang="en-US" dirty="0"/>
          </a:p>
        </p:txBody>
      </p:sp>
      <p:pic>
        <p:nvPicPr>
          <p:cNvPr id="9" name="Object 8" descr="icons/refarch/DevOps/CollaborativeDevelop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COLLABORATIVE DEVELOPMENT</a:t>
            </a:r>
            <a:endParaRPr lang="en-US" dirty="0"/>
          </a:p>
        </p:txBody>
      </p:sp>
      <p:pic>
        <p:nvPicPr>
          <p:cNvPr id="11" name="Object 10" descr="icons/refarch/DevOps/ConfigurationManagement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CONFIGURATION MANAGEMENT</a:t>
            </a:r>
            <a:endParaRPr lang="en-US" dirty="0"/>
          </a:p>
        </p:txBody>
      </p:sp>
      <p:pic>
        <p:nvPicPr>
          <p:cNvPr id="13" name="Object 12" descr="icons/refarch/DevOps/ContinuousDeploy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DEPLOY</a:t>
            </a:r>
            <a:endParaRPr lang="en-US" dirty="0"/>
          </a:p>
        </p:txBody>
      </p:sp>
      <p:pic>
        <p:nvPicPr>
          <p:cNvPr id="15" name="Object 14" descr="icons/refarch/DevOps/ContinuousTes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TESTING</a:t>
            </a:r>
            <a:endParaRPr lang="en-US" dirty="0"/>
          </a:p>
        </p:txBody>
      </p:sp>
      <p:pic>
        <p:nvPicPr>
          <p:cNvPr id="17" name="Object 16" descr="icons/refarch/DevOps/Devop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</a:t>
            </a:r>
            <a:endParaRPr lang="en-US" dirty="0"/>
          </a:p>
        </p:txBody>
      </p:sp>
      <p:pic>
        <p:nvPicPr>
          <p:cNvPr id="19" name="Object 18" descr="icons/refarch/DevOps/Release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RELEASE MANAGEMENT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 COMMERCE</a:t>
            </a:r>
            <a:endParaRPr lang="en-US" dirty="0"/>
          </a:p>
        </p:txBody>
      </p:sp>
      <p:pic>
        <p:nvPicPr>
          <p:cNvPr id="3" name="Object 2" descr="icons/refarch/E-Commerce/Commerce Business Proces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BUSINESS PROCESS</a:t>
            </a:r>
            <a:endParaRPr lang="en-US" dirty="0"/>
          </a:p>
        </p:txBody>
      </p:sp>
      <p:pic>
        <p:nvPicPr>
          <p:cNvPr id="5" name="Object 4" descr="icons/refarch/E-Commerce/Commerce Customer Car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CUSTOMER CARE</a:t>
            </a:r>
            <a:endParaRPr lang="en-US" dirty="0"/>
          </a:p>
        </p:txBody>
      </p:sp>
      <p:pic>
        <p:nvPicPr>
          <p:cNvPr id="7" name="Object 6" descr="icons/refarch/E-Commerce/Commerce Digital Experience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DIGITAL EXPERIENCE</a:t>
            </a:r>
            <a:endParaRPr lang="en-US" dirty="0"/>
          </a:p>
        </p:txBody>
      </p:sp>
      <p:pic>
        <p:nvPicPr>
          <p:cNvPr id="9" name="Object 8" descr="icons/refarch/E-Commerce/Commerce Distributed Ord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DISTRIBUTED ORDER</a:t>
            </a:r>
            <a:endParaRPr lang="en-US" dirty="0"/>
          </a:p>
        </p:txBody>
      </p:sp>
      <p:pic>
        <p:nvPicPr>
          <p:cNvPr id="11" name="Object 10" descr="icons/refarch/E-Commerce/Commerce Market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MARKETING</a:t>
            </a:r>
            <a:endParaRPr lang="en-US" dirty="0"/>
          </a:p>
        </p:txBody>
      </p:sp>
      <p:pic>
        <p:nvPicPr>
          <p:cNvPr id="13" name="Object 12" descr="icons/refarch/E-Commerce/Commerce Merchandis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MERCHANDISING</a:t>
            </a:r>
            <a:endParaRPr lang="en-US" dirty="0"/>
          </a:p>
        </p:txBody>
      </p:sp>
      <p:pic>
        <p:nvPicPr>
          <p:cNvPr id="15" name="Object 14" descr="icons/refarch/E-Commerce/Commerce Pay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PAYMENT</a:t>
            </a:r>
            <a:endParaRPr lang="en-US" dirty="0"/>
          </a:p>
        </p:txBody>
      </p:sp>
      <p:pic>
        <p:nvPicPr>
          <p:cNvPr id="17" name="Object 16" descr="icons/refarch/E-Commerce/Commerce Supply Chain Mgmt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SUPPLY CHAIN MGMT</a:t>
            </a:r>
            <a:endParaRPr lang="en-US" dirty="0"/>
          </a:p>
        </p:txBody>
      </p:sp>
      <p:pic>
        <p:nvPicPr>
          <p:cNvPr id="19" name="Object 18" descr="icons/refarch/E-Commerce/Commerce Warehouse Mgm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WAREHOUSE MGMT</a:t>
            </a:r>
            <a:endParaRPr lang="en-US" dirty="0"/>
          </a:p>
        </p:txBody>
      </p:sp>
      <p:pic>
        <p:nvPicPr>
          <p:cNvPr id="21" name="Object 20" descr="icons/refarch/E-Commerce/Commerce e-Commerce Appl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E COMMERCE APPL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</a:t>
            </a:r>
            <a:endParaRPr lang="en-US" dirty="0"/>
          </a:p>
        </p:txBody>
      </p:sp>
      <p:pic>
        <p:nvPicPr>
          <p:cNvPr id="3" name="Object 2" descr="icons/refarch/Infrastructure/Channel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CHANNELS</a:t>
            </a:r>
            <a:endParaRPr lang="en-US" dirty="0"/>
          </a:p>
        </p:txBody>
      </p:sp>
      <p:pic>
        <p:nvPicPr>
          <p:cNvPr id="5" name="Object 4" descr="icons/refarch/Infrastructure/CloudMessagi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MESSAGING</a:t>
            </a:r>
            <a:endParaRPr lang="en-US" dirty="0"/>
          </a:p>
        </p:txBody>
      </p:sp>
      <p:pic>
        <p:nvPicPr>
          <p:cNvPr id="7" name="Object 6" descr="icons/refarch/Infrastructure/ContainerCatalo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CATALOG</a:t>
            </a:r>
            <a:endParaRPr lang="en-US" dirty="0"/>
          </a:p>
        </p:txBody>
      </p:sp>
      <p:pic>
        <p:nvPicPr>
          <p:cNvPr id="9" name="Object 8" descr="icons/refarch/Infrastructure/Diagnostics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DIAGNOSTICS</a:t>
            </a:r>
            <a:endParaRPr lang="en-US" dirty="0"/>
          </a:p>
        </p:txBody>
      </p:sp>
      <p:pic>
        <p:nvPicPr>
          <p:cNvPr id="11" name="Object 10" descr="icons/refarch/Infrastructure/Edge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EDGE SERVICES</a:t>
            </a:r>
            <a:endParaRPr lang="en-US" dirty="0"/>
          </a:p>
        </p:txBody>
      </p:sp>
      <p:pic>
        <p:nvPicPr>
          <p:cNvPr id="13" name="Object 12" descr="icons/refarch/Infrastructure/EnterpriseMessag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MESSAGING</a:t>
            </a:r>
            <a:endParaRPr lang="en-US" dirty="0"/>
          </a:p>
        </p:txBody>
      </p:sp>
      <p:pic>
        <p:nvPicPr>
          <p:cNvPr id="15" name="Object 14" descr="icons/refarch/Infrastructure/EventFe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FEED</a:t>
            </a:r>
            <a:endParaRPr lang="en-US" dirty="0"/>
          </a:p>
        </p:txBody>
      </p:sp>
      <p:pic>
        <p:nvPicPr>
          <p:cNvPr id="17" name="Object 16" descr="icons/refarch/Infrastructure/ExistingEnterpriseSystem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EXISTING ENTERPRISE SYSTEMS</a:t>
            </a:r>
            <a:endParaRPr lang="en-US" dirty="0"/>
          </a:p>
        </p:txBody>
      </p:sp>
      <p:pic>
        <p:nvPicPr>
          <p:cNvPr id="19" name="Object 18" descr="icons/refarch/Infrastructure/InfrastructureServices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SERVICES</a:t>
            </a:r>
            <a:endParaRPr lang="en-US" dirty="0"/>
          </a:p>
        </p:txBody>
      </p:sp>
      <p:pic>
        <p:nvPicPr>
          <p:cNvPr id="21" name="Object 20" descr="icons/refarch/Infrastructure/Integration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INTEGRATION</a:t>
            </a:r>
            <a:endParaRPr lang="en-US" dirty="0"/>
          </a:p>
        </p:txBody>
      </p:sp>
      <p:pic>
        <p:nvPicPr>
          <p:cNvPr id="23" name="Object 22" descr="icons/refarch/Infrastructure/InterserviceCommunication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INTERSERVICE COMMUNICATION</a:t>
            </a:r>
            <a:endParaRPr lang="en-US" dirty="0"/>
          </a:p>
        </p:txBody>
      </p:sp>
      <p:pic>
        <p:nvPicPr>
          <p:cNvPr id="25" name="Object 24" descr="icons/refarch/Infrastructure/LoadBalancingAndRouting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 AND ROUTING</a:t>
            </a:r>
            <a:endParaRPr lang="en-US" dirty="0"/>
          </a:p>
        </p:txBody>
      </p:sp>
      <p:pic>
        <p:nvPicPr>
          <p:cNvPr id="27" name="Object 26" descr="icons/refarch/Infrastructure/MobileBacken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BACKEND</a:t>
            </a:r>
            <a:endParaRPr lang="en-US" dirty="0"/>
          </a:p>
        </p:txBody>
      </p:sp>
      <p:pic>
        <p:nvPicPr>
          <p:cNvPr id="29" name="Object 28" descr="icons/refarch/Infrastructure/MobileProviderNetwork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PROVIDER NETWORK</a:t>
            </a:r>
            <a:endParaRPr lang="en-US" dirty="0"/>
          </a:p>
        </p:txBody>
      </p:sp>
      <p:pic>
        <p:nvPicPr>
          <p:cNvPr id="31" name="Object 30" descr="icons/refarch/Infrastructure/MonitoringAndLogg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LOGGING</a:t>
            </a:r>
            <a:endParaRPr lang="en-US" dirty="0"/>
          </a:p>
        </p:txBody>
      </p:sp>
      <p:pic>
        <p:nvPicPr>
          <p:cNvPr id="33" name="Object 32" descr="icons/refarch/Infrastructure/PeerService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PEER SERVICES</a:t>
            </a:r>
            <a:endParaRPr lang="en-US" dirty="0"/>
          </a:p>
        </p:txBody>
      </p:sp>
      <p:pic>
        <p:nvPicPr>
          <p:cNvPr id="35" name="Object 34" descr="icons/refarch/Infrastructure/Process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</a:t>
            </a:r>
            <a:endParaRPr lang="en-US" dirty="0"/>
          </a:p>
        </p:txBody>
      </p:sp>
      <p:pic>
        <p:nvPicPr>
          <p:cNvPr id="37" name="Object 36" descr="icons/refarch/Infrastructure/Runtim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</a:t>
            </a:r>
            <a:endParaRPr lang="en-US" dirty="0"/>
          </a:p>
        </p:txBody>
      </p:sp>
      <p:pic>
        <p:nvPicPr>
          <p:cNvPr id="39" name="Object 38" descr="icons/refarch/Infrastructure/ServiceDiscoveryAndConfigura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DISCOVERY AND CONFIGURATION</a:t>
            </a:r>
            <a:endParaRPr lang="en-US" dirty="0"/>
          </a:p>
        </p:txBody>
      </p:sp>
      <p:pic>
        <p:nvPicPr>
          <p:cNvPr id="41" name="Object 40" descr="icons/refarch/Infrastructure/Services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SERVICES</a:t>
            </a:r>
            <a:endParaRPr lang="en-US" dirty="0"/>
          </a:p>
        </p:txBody>
      </p:sp>
      <p:pic>
        <p:nvPicPr>
          <p:cNvPr id="43" name="Object 42" descr="icons/refarch/Infrastructure/TransformationAndConnectivity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TRANSFORMATION AND CONNECTIVITY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3" name="Object 2" descr="icons/refarch/Management/API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MANAGEMENT</a:t>
            </a:r>
            <a:endParaRPr lang="en-US" dirty="0"/>
          </a:p>
        </p:txBody>
      </p:sp>
      <p:pic>
        <p:nvPicPr>
          <p:cNvPr id="5" name="Object 4" descr="icons/refarch/Management/AlertNotific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pic>
        <p:nvPicPr>
          <p:cNvPr id="7" name="Object 6" descr="icons/refarch/Management/ClusterManagemen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CLUSTER MANAGEMENT</a:t>
            </a:r>
            <a:endParaRPr lang="en-US" dirty="0"/>
          </a:p>
        </p:txBody>
      </p:sp>
      <p:pic>
        <p:nvPicPr>
          <p:cNvPr id="9" name="Object 8" descr="icons/refarch/Management/Content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MANAGEMENT</a:t>
            </a:r>
            <a:endParaRPr lang="en-US" dirty="0"/>
          </a:p>
        </p:txBody>
      </p:sp>
      <p:pic>
        <p:nvPicPr>
          <p:cNvPr id="11" name="Object 10" descr="icons/refarch/Management/Data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3" name="Object 12" descr="icons/refarch/Management/DeviceManagemen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MANAGEMENT</a:t>
            </a:r>
            <a:endParaRPr lang="en-US" dirty="0"/>
          </a:p>
        </p:txBody>
      </p:sp>
      <p:pic>
        <p:nvPicPr>
          <p:cNvPr id="15" name="Object 14" descr="icons/refarch/Management/ITServiceManage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IT SERVICE MANAGEMENT</a:t>
            </a:r>
            <a:endParaRPr lang="en-US" dirty="0"/>
          </a:p>
        </p:txBody>
      </p:sp>
      <p:pic>
        <p:nvPicPr>
          <p:cNvPr id="17" name="Object 16" descr="icons/refarch/Management/InformationGovern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GOVERNANCE</a:t>
            </a:r>
            <a:endParaRPr lang="en-US" dirty="0"/>
          </a:p>
        </p:txBody>
      </p:sp>
      <p:pic>
        <p:nvPicPr>
          <p:cNvPr id="19" name="Object 18" descr="icons/refarch/Management/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21" name="Object 20" descr="icons/refarch/Management/MonitoringAndMetrics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METRICS</a:t>
            </a:r>
            <a:endParaRPr lang="en-US" dirty="0"/>
          </a:p>
        </p:txBody>
      </p:sp>
      <p:pic>
        <p:nvPicPr>
          <p:cNvPr id="23" name="Object 22" descr="icons/refarch/Management/ProcessManagement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 MANAGEMENT</a:t>
            </a:r>
            <a:endParaRPr lang="en-US" dirty="0"/>
          </a:p>
        </p:txBody>
      </p:sp>
      <p:pic>
        <p:nvPicPr>
          <p:cNvPr id="25" name="Object 24" descr="icons/refarch/Management/ProviderCloudPortalServic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PROVIDER CLOUD PORTAL SERVICE</a:t>
            </a:r>
            <a:endParaRPr lang="en-US" dirty="0"/>
          </a:p>
        </p:txBody>
      </p:sp>
      <p:pic>
        <p:nvPicPr>
          <p:cNvPr id="27" name="Object 26" descr="icons/refarch/Management/PushNotification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pic>
        <p:nvPicPr>
          <p:cNvPr id="29" name="Object 28" descr="icons/refarch/Management/ServiceManagement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MANAGEMENT TOOLS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</a:t>
            </a:r>
            <a:endParaRPr lang="en-US" dirty="0"/>
          </a:p>
        </p:txBody>
      </p:sp>
      <p:pic>
        <p:nvPicPr>
          <p:cNvPr id="3" name="Object 2" descr="icons/refarch/Security/APISecur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SECURITY</a:t>
            </a:r>
            <a:endParaRPr lang="en-US" dirty="0"/>
          </a:p>
        </p:txBody>
      </p:sp>
      <p:pic>
        <p:nvPicPr>
          <p:cNvPr id="5" name="Object 4" descr="icons/refarch/Security/Application Security-19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SECURITY 19</a:t>
            </a:r>
            <a:endParaRPr lang="en-US" dirty="0"/>
          </a:p>
        </p:txBody>
      </p:sp>
      <p:pic>
        <p:nvPicPr>
          <p:cNvPr id="7" name="Object 6" descr="icons/refarch/Security/BlockchainSecurityServi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SECURITY SERVICES</a:t>
            </a:r>
            <a:endParaRPr lang="en-US" dirty="0"/>
          </a:p>
        </p:txBody>
      </p:sp>
      <p:pic>
        <p:nvPicPr>
          <p:cNvPr id="9" name="Object 8" descr="icons/refarch/Security/DataSecur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SECURITY</a:t>
            </a:r>
            <a:endParaRPr lang="en-US" dirty="0"/>
          </a:p>
        </p:txBody>
      </p:sp>
      <p:pic>
        <p:nvPicPr>
          <p:cNvPr id="11" name="Object 10" descr="icons/refarch/Security/DevOps Security-2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 SECURITY 20</a:t>
            </a:r>
            <a:endParaRPr lang="en-US" dirty="0"/>
          </a:p>
        </p:txBody>
      </p:sp>
      <p:pic>
        <p:nvPicPr>
          <p:cNvPr id="13" name="Object 12" descr="icons/refarch/Security/Firewall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FIREWALL</a:t>
            </a:r>
            <a:endParaRPr lang="en-US" dirty="0"/>
          </a:p>
        </p:txBody>
      </p:sp>
      <p:pic>
        <p:nvPicPr>
          <p:cNvPr id="15" name="Object 14" descr="icons/refarch/Security/Gateway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GATEWAY</a:t>
            </a:r>
            <a:endParaRPr lang="en-US" dirty="0"/>
          </a:p>
        </p:txBody>
      </p:sp>
      <p:pic>
        <p:nvPicPr>
          <p:cNvPr id="17" name="Object 16" descr="icons/refarch/Security/GovernanceRiskAndCompli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GOVERNANCE RISK AND COMPLIANCE</a:t>
            </a:r>
            <a:endParaRPr lang="en-US" dirty="0"/>
          </a:p>
        </p:txBody>
      </p:sp>
      <p:pic>
        <p:nvPicPr>
          <p:cNvPr id="19" name="Object 18" descr="icons/refarch/Security/IdentirtyAndAccess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IDENTIRTY AND ACCESS MANAGEMENT</a:t>
            </a:r>
            <a:endParaRPr lang="en-US" dirty="0"/>
          </a:p>
        </p:txBody>
      </p:sp>
      <p:pic>
        <p:nvPicPr>
          <p:cNvPr id="21" name="Object 20" descr="icons/refarch/Security/IdentityProvider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IDENTITY PROVIDER</a:t>
            </a:r>
            <a:endParaRPr lang="en-US" dirty="0"/>
          </a:p>
        </p:txBody>
      </p:sp>
      <p:pic>
        <p:nvPicPr>
          <p:cNvPr id="23" name="Object 22" descr="icons/refarch/Security/InfrastructureSecurity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SECURITY</a:t>
            </a:r>
            <a:endParaRPr lang="en-US" dirty="0"/>
          </a:p>
        </p:txBody>
      </p:sp>
      <p:pic>
        <p:nvPicPr>
          <p:cNvPr id="25" name="Object 24" descr="icons/refarch/Security/PhysicalSecurit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SECURITY</a:t>
            </a:r>
            <a:endParaRPr lang="en-US" dirty="0"/>
          </a:p>
        </p:txBody>
      </p:sp>
      <p:pic>
        <p:nvPicPr>
          <p:cNvPr id="27" name="Object 26" descr="icons/refarch/Security/SecurityMonitoringAndIntellige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MONITORING AND INTELLIGENCE</a:t>
            </a:r>
            <a:endParaRPr lang="en-US" dirty="0"/>
          </a:p>
        </p:txBody>
      </p:sp>
      <p:pic>
        <p:nvPicPr>
          <p:cNvPr id="29" name="Object 28" descr="icons/refarch/Security/SecurityService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SERVICES</a:t>
            </a:r>
            <a:endParaRPr lang="en-US" dirty="0"/>
          </a:p>
        </p:txBody>
      </p:sp>
      <p:pic>
        <p:nvPicPr>
          <p:cNvPr id="31" name="Object 30" descr="icons/refarch/Security/TrustedComput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TRUSTED COMPUTING</a:t>
            </a:r>
            <a:endParaRPr lang="en-US" dirty="0"/>
          </a:p>
        </p:txBody>
      </p:sp>
      <p:pic>
        <p:nvPicPr>
          <p:cNvPr id="33" name="Object 32" descr="icons/refarch/Security/VP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SOCIAL</a:t>
            </a:r>
            <a:endParaRPr lang="en-US" dirty="0"/>
          </a:p>
        </p:txBody>
      </p:sp>
      <p:pic>
        <p:nvPicPr>
          <p:cNvPr id="3" name="Object 2" descr="icons/refarch/Social/Communiti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COMMUNITIES</a:t>
            </a:r>
            <a:endParaRPr lang="en-US" dirty="0"/>
          </a:p>
        </p:txBody>
      </p:sp>
      <p:pic>
        <p:nvPicPr>
          <p:cNvPr id="5" name="Object 4" descr="icons/refarch/Social/FileSyn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SYNC</a:t>
            </a:r>
            <a:endParaRPr lang="en-US" dirty="0"/>
          </a:p>
        </p:txBody>
      </p:sp>
      <p:pic>
        <p:nvPicPr>
          <p:cNvPr id="7" name="Object 6" descr="icons/refarch/Social/LiveCollabor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LIVE COLLABORATION</a:t>
            </a:r>
            <a:endParaRPr lang="en-US" dirty="0"/>
          </a:p>
        </p:txBody>
      </p:sp>
      <p:pic>
        <p:nvPicPr>
          <p:cNvPr id="9" name="Object 8" descr="icons/refarch/Social/Messaging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MESSAGING</a:t>
            </a:r>
            <a:endParaRPr lang="en-US" dirty="0"/>
          </a:p>
        </p:txBody>
      </p:sp>
      <p:pic>
        <p:nvPicPr>
          <p:cNvPr id="11" name="Object 10" descr="icons/refarch/Social/Network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NETWORKING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1645920"/>
            <a:ext cx="1005840" cy="640080"/>
          </a:xfrm>
          <a:prstGeom prst="cloud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 algn="ctr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The Internet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1389888" y="1965960"/>
            <a:ext cx="512064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4" name="Object 3"/>
          <p:cNvSpPr/>
          <p:nvPr/>
        </p:nvSpPr>
        <p:spPr>
          <a:xfrm>
            <a:off x="2011680" y="274320"/>
            <a:ext cx="3657600" cy="3657600"/>
          </a:xfrm>
          <a:prstGeom prst="roundRect">
            <a:avLst>
              <a:gd name="adj" fmla="val 2500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ot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2148840" y="548640"/>
            <a:ext cx="3383280" cy="3246120"/>
          </a:xfrm>
          <a:prstGeom prst="roundRect">
            <a:avLst>
              <a:gd name="adj" fmla="val 2817"/>
            </a:avLst>
          </a:prstGeom>
          <a:solidFill>
            <a:srgbClr val="F2F2F2"/>
          </a:solidFill>
          <a:ln w="190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2286000" y="822960"/>
            <a:ext cx="3108960" cy="2834640"/>
          </a:xfrm>
          <a:prstGeom prst="roundRect">
            <a:avLst>
              <a:gd name="adj" fmla="val 3226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ash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2423160" y="1097280"/>
            <a:ext cx="2834640" cy="1097280"/>
          </a:xfrm>
          <a:prstGeom prst="roundRect">
            <a:avLst>
              <a:gd name="adj" fmla="val 8333"/>
            </a:avLst>
          </a:prstGeom>
          <a:solidFill>
            <a:srgbClr val="FFFFFF"/>
          </a:solidFill>
          <a:ln w="63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USERS</a:t>
            </a:r>
            <a:endParaRPr lang="en-US" dirty="0"/>
          </a:p>
        </p:txBody>
      </p:sp>
      <p:pic>
        <p:nvPicPr>
          <p:cNvPr id="3" name="Object 2" descr="icons/refarch/Users/browser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BROWSER</a:t>
            </a:r>
            <a:endParaRPr lang="en-US" dirty="0"/>
          </a:p>
        </p:txBody>
      </p:sp>
      <p:pic>
        <p:nvPicPr>
          <p:cNvPr id="5" name="Object 4" descr="icons/refarch/Users/devic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</a:t>
            </a:r>
            <a:endParaRPr lang="en-US" dirty="0"/>
          </a:p>
        </p:txBody>
      </p:sp>
      <p:pic>
        <p:nvPicPr>
          <p:cNvPr id="7" name="Object 6" descr="icons/refarch/Users/integrated digital experien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INTEGRATED DIGITAL EXPERIENCES</a:t>
            </a:r>
            <a:endParaRPr lang="en-US" dirty="0"/>
          </a:p>
        </p:txBody>
      </p:sp>
      <p:pic>
        <p:nvPicPr>
          <p:cNvPr id="9" name="Object 8" descr="icons/refarch/Users/physical ent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ENTITY</a:t>
            </a:r>
            <a:endParaRPr lang="en-US" dirty="0"/>
          </a:p>
        </p:txBody>
      </p:sp>
      <p:pic>
        <p:nvPicPr>
          <p:cNvPr id="11" name="Object 10" descr="icons/refarch/Users/senso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pic>
        <p:nvPicPr>
          <p:cNvPr id="13" name="Object 12" descr="icons/refarch/Users/user interfac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 INTERFACE</a:t>
            </a:r>
            <a:endParaRPr lang="en-US" dirty="0"/>
          </a:p>
        </p:txBody>
      </p:sp>
      <p:pic>
        <p:nvPicPr>
          <p:cNvPr id="15" name="Object 14" descr="icons/refarch/Users/user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pic>
        <p:nvPicPr>
          <p:cNvPr id="3" name="Object 2" descr="icons/refarch/VPC/block_storag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pic>
        <p:nvPicPr>
          <p:cNvPr id="5" name="Object 4" descr="icons/refarch/VPC/bridg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BRIDGE</a:t>
            </a:r>
            <a:endParaRPr lang="en-US" dirty="0"/>
          </a:p>
        </p:txBody>
      </p:sp>
      <p:pic>
        <p:nvPicPr>
          <p:cNvPr id="7" name="Object 6" descr="icons/refarch/VPC/classic_ta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CLASSIC TAG</a:t>
            </a:r>
            <a:endParaRPr lang="en-US" dirty="0"/>
          </a:p>
        </p:txBody>
      </p:sp>
      <p:pic>
        <p:nvPicPr>
          <p:cNvPr id="9" name="Object 8" descr="icons/refarch/VPC/datacent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DATACENTER</a:t>
            </a:r>
            <a:endParaRPr lang="en-US" dirty="0"/>
          </a:p>
        </p:txBody>
      </p:sp>
      <p:pic>
        <p:nvPicPr>
          <p:cNvPr id="11" name="Object 10" descr="icons/refarch/VPC/direct_link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</a:t>
            </a:r>
            <a:endParaRPr lang="en-US" dirty="0"/>
          </a:p>
        </p:txBody>
      </p:sp>
      <p:pic>
        <p:nvPicPr>
          <p:cNvPr id="13" name="Object 12" descr="icons/refarch/VPC/enterpris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</a:t>
            </a:r>
            <a:endParaRPr lang="en-US" dirty="0"/>
          </a:p>
        </p:txBody>
      </p:sp>
      <p:pic>
        <p:nvPicPr>
          <p:cNvPr id="15" name="Object 14" descr="icons/refarch/VPC/enterprise_ta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TAG</a:t>
            </a:r>
            <a:endParaRPr lang="en-US" dirty="0"/>
          </a:p>
        </p:txBody>
      </p:sp>
      <p:pic>
        <p:nvPicPr>
          <p:cNvPr id="17" name="Object 16" descr="icons/refarch/VPC/floating_ip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</a:t>
            </a:r>
            <a:endParaRPr lang="en-US" dirty="0"/>
          </a:p>
        </p:txBody>
      </p:sp>
      <p:pic>
        <p:nvPicPr>
          <p:cNvPr id="19" name="Object 18" descr="icons/refarch/VPC/ibm_cloud_tag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 TAG</a:t>
            </a:r>
            <a:endParaRPr lang="en-US" dirty="0"/>
          </a:p>
        </p:txBody>
      </p:sp>
      <p:pic>
        <p:nvPicPr>
          <p:cNvPr id="21" name="Object 20" descr="icons/refarch/VPC/imag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</a:t>
            </a:r>
            <a:endParaRPr lang="en-US" dirty="0"/>
          </a:p>
        </p:txBody>
      </p:sp>
      <p:pic>
        <p:nvPicPr>
          <p:cNvPr id="23" name="Object 22" descr="icons/refarch/VPC/instan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INSTANCE</a:t>
            </a:r>
            <a:endParaRPr lang="en-US" dirty="0"/>
          </a:p>
        </p:txBody>
      </p:sp>
      <p:pic>
        <p:nvPicPr>
          <p:cNvPr id="25" name="Object 24" descr="icons/refarch/VPC/internet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</a:t>
            </a:r>
            <a:endParaRPr lang="en-US" dirty="0"/>
          </a:p>
        </p:txBody>
      </p:sp>
      <p:pic>
        <p:nvPicPr>
          <p:cNvPr id="27" name="Object 26" descr="icons/refarch/VPC/internet_service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pic>
        <p:nvPicPr>
          <p:cNvPr id="29" name="Object 28" descr="icons/refarch/VPC/key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</a:t>
            </a:r>
            <a:endParaRPr lang="en-US" dirty="0"/>
          </a:p>
        </p:txBody>
      </p:sp>
      <p:pic>
        <p:nvPicPr>
          <p:cNvPr id="31" name="Object 30" descr="icons/refarch/VPC/lb_listener_icon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LISTENER ICON</a:t>
            </a:r>
            <a:endParaRPr lang="en-US" dirty="0"/>
          </a:p>
        </p:txBody>
      </p:sp>
      <p:pic>
        <p:nvPicPr>
          <p:cNvPr id="33" name="Object 32" descr="icons/refarch/VPC/lb_pool_ico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POOL ICON</a:t>
            </a:r>
            <a:endParaRPr lang="en-US" dirty="0"/>
          </a:p>
        </p:txBody>
      </p:sp>
      <p:pic>
        <p:nvPicPr>
          <p:cNvPr id="35" name="Object 34" descr="icons/refarch/VPC/load_balanc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</a:t>
            </a:r>
            <a:endParaRPr lang="en-US" dirty="0"/>
          </a:p>
        </p:txBody>
      </p:sp>
      <p:pic>
        <p:nvPicPr>
          <p:cNvPr id="37" name="Object 36" descr="icons/refarch/VPC/object_storag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</a:t>
            </a:r>
            <a:endParaRPr lang="en-US" dirty="0"/>
          </a:p>
        </p:txBody>
      </p:sp>
      <p:pic>
        <p:nvPicPr>
          <p:cNvPr id="39" name="Object 38" descr="icons/refarch/VPC/public_gateway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</a:t>
            </a:r>
            <a:endParaRPr lang="en-US" dirty="0"/>
          </a:p>
        </p:txBody>
      </p:sp>
      <p:pic>
        <p:nvPicPr>
          <p:cNvPr id="41" name="Object 40" descr="icons/refarch/VPC/public_tag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TAG</a:t>
            </a:r>
            <a:endParaRPr lang="en-US" dirty="0"/>
          </a:p>
        </p:txBody>
      </p:sp>
      <p:pic>
        <p:nvPicPr>
          <p:cNvPr id="43" name="Object 42" descr="icons/refarch/VPC/region_ta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 TAG</a:t>
            </a:r>
            <a:endParaRPr lang="en-US" dirty="0"/>
          </a:p>
        </p:txBody>
      </p:sp>
      <p:pic>
        <p:nvPicPr>
          <p:cNvPr id="45" name="Object 44" descr="icons/refarch/VPC/router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017520" y="2468880"/>
            <a:ext cx="457200" cy="45720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ROUTER</a:t>
            </a:r>
            <a:endParaRPr lang="en-US" dirty="0"/>
          </a:p>
        </p:txBody>
      </p:sp>
      <p:pic>
        <p:nvPicPr>
          <p:cNvPr id="47" name="Object 46" descr="icons/refarch/VPC/rules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931920" y="2468880"/>
            <a:ext cx="457200" cy="457200"/>
          </a:xfrm>
          <a:prstGeom prst="rect">
            <a:avLst/>
          </a:prstGeom>
        </p:spPr>
      </p:pic>
      <p:sp>
        <p:nvSpPr>
          <p:cNvPr id="48" name="Object 47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RULES</a:t>
            </a:r>
            <a:endParaRPr lang="en-US" dirty="0"/>
          </a:p>
        </p:txBody>
      </p:sp>
      <p:pic>
        <p:nvPicPr>
          <p:cNvPr id="49" name="Object 48" descr="icons/refarch/VPC/subnet_tag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846320" y="2468880"/>
            <a:ext cx="457200" cy="45720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 TAG</a:t>
            </a:r>
            <a:endParaRPr lang="en-US" dirty="0"/>
          </a:p>
        </p:txBody>
      </p:sp>
      <p:pic>
        <p:nvPicPr>
          <p:cNvPr id="51" name="Object 50" descr="icons/refarch/VPC/vpc_tag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760720" y="2468880"/>
            <a:ext cx="457200" cy="45720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 TAG</a:t>
            </a:r>
            <a:endParaRPr lang="en-US" dirty="0"/>
          </a:p>
        </p:txBody>
      </p:sp>
      <p:pic>
        <p:nvPicPr>
          <p:cNvPr id="53" name="Object 52" descr="icons/refarch/VPC/vpn_connection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675120" y="2468880"/>
            <a:ext cx="457200" cy="457200"/>
          </a:xfrm>
          <a:prstGeom prst="rect">
            <a:avLst/>
          </a:prstGeom>
        </p:spPr>
      </p:pic>
      <p:sp>
        <p:nvSpPr>
          <p:cNvPr id="54" name="Object 53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CONNECTION</a:t>
            </a:r>
            <a:endParaRPr lang="en-US" dirty="0"/>
          </a:p>
        </p:txBody>
      </p:sp>
      <p:pic>
        <p:nvPicPr>
          <p:cNvPr id="55" name="Object 54" descr="icons/refarch/VPC/vpn_gateway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589520" y="2468880"/>
            <a:ext cx="457200" cy="45720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GATEWAY</a:t>
            </a:r>
            <a:endParaRPr lang="en-US" dirty="0"/>
          </a:p>
        </p:txBody>
      </p:sp>
      <p:pic>
        <p:nvPicPr>
          <p:cNvPr id="57" name="Object 56" descr="icons/refarch/VPC/vpn_policy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74320" y="3566160"/>
            <a:ext cx="457200" cy="45720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POLICY</a:t>
            </a:r>
            <a:endParaRPr lang="en-US" dirty="0"/>
          </a:p>
        </p:txBody>
      </p:sp>
      <p:pic>
        <p:nvPicPr>
          <p:cNvPr id="59" name="Object 58" descr="icons/refarch/VPC/zone_tag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188720" y="3566160"/>
            <a:ext cx="457200" cy="457200"/>
          </a:xfrm>
          <a:prstGeom prst="rect">
            <a:avLst/>
          </a:prstGeom>
        </p:spPr>
      </p:pic>
      <p:sp>
        <p:nvSpPr>
          <p:cNvPr id="60" name="Object 59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 TAG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CATALOG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" name="Object 3" descr="public/generated/icons/18de078f-e6b0-4b47-a7c4-0ed2f93f3e1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 ENGINE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" name="Object 6" descr="public/generated/icons/b77c8f80-f155-11eb-8766-1f68cf60a2c4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ANONTECH VIZIVAULT PLATFORM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" name="Object 9" descr="public/generated/icons/api-connec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1" name="Object 10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CONNECT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3" name="Object 12" descr="public/generated/icons/apprapp-d6aece47-d840-45b0-8ab9-ad15354deeea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CONFIGURATION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6" name="Object 15" descr="public/generated/icons/96a0ebf2-2a02-4e32-815f-7c09a1268c78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7" name="Object 16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CONNECT</a:t>
            </a:r>
            <a:endParaRPr lang="en-US" dirty="0"/>
          </a:p>
        </p:txBody>
      </p:sp>
      <p:sp>
        <p:nvSpPr>
          <p:cNvPr id="18" name="Object 17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9" name="Object 18" descr="public/generated/icons/AdvancedMobileAccess-d6aece47-d840-45b0-8ab9-ad15354deeea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ID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2" name="Object 21" descr="public/generated/icons/1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3" name="Object 22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BARE METAL SERVERS FOR CLASSIC</a:t>
            </a:r>
            <a:endParaRPr lang="en-US" dirty="0"/>
          </a:p>
        </p:txBody>
      </p:sp>
      <p:sp>
        <p:nvSpPr>
          <p:cNvPr id="24" name="Object 23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5" name="Object 24" descr="public/generated/icons/is.bare-metal-server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BARE METAL SERVERS FOR VPC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8" name="Object 27" descr="public/generated/icons/block-storage-group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9" name="Object 28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sp>
        <p:nvSpPr>
          <p:cNvPr id="30" name="Object 29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1" name="Object 30" descr="public/generated/icons/is.volum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 FOR VPC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4" name="Object 33" descr="public/generated/icons/is.snapshot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5" name="Object 34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 SNAPSHOTS FOR VPC</a:t>
            </a:r>
            <a:endParaRPr lang="en-US" dirty="0"/>
          </a:p>
        </p:txBody>
      </p:sp>
      <p:sp>
        <p:nvSpPr>
          <p:cNvPr id="36" name="Object 35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7" name="Object 36" descr="public/generated/icons/6a0a8840-f899-11e8-bba8-6b3b2c5536b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PLATFORM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0" name="Object 39" descr="public/generated/icons/cf329950-0a3e-11e8-922e-f1366c6e1c83-caveonix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1" name="Object 40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CAVEONIX RISKFORESIGHT</a:t>
            </a:r>
            <a:endParaRPr lang="en-US" dirty="0"/>
          </a:p>
        </p:txBody>
      </p:sp>
      <p:sp>
        <p:nvSpPr>
          <p:cNvPr id="42" name="Object 41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3" name="Object 42" descr="public/generated/icons/cc56b926-cfa1-4f50-ab9d-01986ff692be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CERTIFICATE MANAGER</a:t>
            </a:r>
            <a:endParaRPr lang="en-US" dirty="0"/>
          </a:p>
        </p:txBody>
      </p:sp>
      <p:sp>
        <p:nvSpPr>
          <p:cNvPr id="45" name="Object 44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6" name="Object 45" descr="public/generated/icons/a1f65740-5287-11ea-a462-23854475dce1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7" name="Object 46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DAAS FOR IBM CLOUD</a:t>
            </a:r>
            <a:endParaRPr lang="en-US" dirty="0"/>
          </a:p>
        </p:txBody>
      </p:sp>
      <p:sp>
        <p:nvSpPr>
          <p:cNvPr id="48" name="Object 47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9" name="Object 48" descr="public/generated/icons/0a42129b-9839-42b7-90c7-7f3adb435379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NETSCALER VPX</a:t>
            </a:r>
            <a:endParaRPr lang="en-US" dirty="0"/>
          </a:p>
        </p:txBody>
      </p:sp>
      <p:sp>
        <p:nvSpPr>
          <p:cNvPr id="51" name="Object 50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2" name="Object 51" descr="public/generated/icons/is.vpn-serv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3" name="Object 52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CLIENT VPN FOR VPC</a:t>
            </a:r>
            <a:endParaRPr lang="en-US" dirty="0"/>
          </a:p>
        </p:txBody>
      </p:sp>
      <p:sp>
        <p:nvSpPr>
          <p:cNvPr id="54" name="Object 53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5" name="Object 54" descr="public/generated/icons/dcc46a60-e13b-11e8-a015-757410dab16b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ACTIVITY TRACKER</a:t>
            </a:r>
            <a:endParaRPr lang="en-US" dirty="0"/>
          </a:p>
        </p:txBody>
      </p:sp>
      <p:sp>
        <p:nvSpPr>
          <p:cNvPr id="57" name="Object 56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8" name="Object 57" descr="public/generated/icons/6cde723c-9e49-74ac-4266-3f7a9bb74216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9" name="Object 58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BACKUP</a:t>
            </a:r>
            <a:endParaRPr lang="en-US" dirty="0"/>
          </a:p>
        </p:txBody>
      </p:sp>
      <p:sp>
        <p:nvSpPr>
          <p:cNvPr id="60" name="Object 59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1" name="Object 60" descr="public/generated/icons/is.backup-policy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2" name="Object 6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BACKUP FOR VPC</a:t>
            </a:r>
            <a:endParaRPr lang="en-US" dirty="0"/>
          </a:p>
        </p:txBody>
      </p:sp>
      <p:sp>
        <p:nvSpPr>
          <p:cNvPr id="63" name="Object 62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4" name="Object 63" descr="public/generated/icons/46a4e75b-8ce6-4a51-9125-76c1652fb787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5" name="Object 64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DATA SHIELD</a:t>
            </a:r>
            <a:endParaRPr lang="en-US" dirty="0"/>
          </a:p>
        </p:txBody>
      </p:sp>
      <p:sp>
        <p:nvSpPr>
          <p:cNvPr id="66" name="Object 65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7" name="Object 66" descr="public/generated/icons/25929010-dbe4-11ea-aa5a-0b16aa325bc2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8" name="Object 67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FOR EDUCATION</a:t>
            </a:r>
            <a:endParaRPr lang="en-US" dirty="0"/>
          </a:p>
        </p:txBody>
      </p:sp>
      <p:sp>
        <p:nvSpPr>
          <p:cNvPr id="69" name="Object 68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0" name="Object 69" descr="public/generated/icons/hardware-security-module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1" name="Object 70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HSM</a:t>
            </a:r>
            <a:endParaRPr lang="en-US" dirty="0"/>
          </a:p>
        </p:txBody>
      </p:sp>
      <p:sp>
        <p:nvSpPr>
          <p:cNvPr id="72" name="Object 71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3" name="Object 72" descr="public/generated/icons/a3b01d2d-5457-4269-8bd5-a7c815bd2f41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4" name="Object 73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LOAD BALANCER</a:t>
            </a:r>
            <a:endParaRPr lang="en-US" dirty="0"/>
          </a:p>
        </p:txBody>
      </p:sp>
      <p:sp>
        <p:nvSpPr>
          <p:cNvPr id="75" name="Object 74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6" name="Object 75" descr="public/generated/icons/090c2c10-8c38-11e8-bec2-493df9c49eb8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7" name="Object 76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MONITORING</a:t>
            </a:r>
            <a:endParaRPr lang="en-US" dirty="0"/>
          </a:p>
        </p:txBody>
      </p:sp>
      <p:sp>
        <p:nvSpPr>
          <p:cNvPr id="78" name="Object 77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9" name="Object 78" descr="public/generated/icons/a9617650-09ff-11ec-85f2-d10915d24d79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80" name="Object 79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NATIVE STORAGE AND DATA SERVICE</a:t>
            </a:r>
            <a:endParaRPr lang="en-US" dirty="0"/>
          </a:p>
        </p:txBody>
      </p:sp>
      <p:sp>
        <p:nvSpPr>
          <p:cNvPr id="81" name="Object 80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2" name="Object 81" descr="public/generated/icons/dff97f5c-bc5e-4455-b470-411c3edbe49c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3" name="Object 82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</a:t>
            </a:r>
            <a:endParaRPr lang="en-US" dirty="0"/>
          </a:p>
        </p:txBody>
      </p:sp>
      <p:sp>
        <p:nvSpPr>
          <p:cNvPr id="84" name="Object 83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5" name="Object 84" descr="public/generated/icons/8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6" name="Object 85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 (CLASSIC)</a:t>
            </a:r>
            <a:endParaRPr lang="en-US" dirty="0"/>
          </a:p>
        </p:txBody>
      </p:sp>
      <p:sp>
        <p:nvSpPr>
          <p:cNvPr id="87" name="Object 86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8" name="Object 87" descr="public/generated/icons/cf329950-0a3e-11e8-922e-f1366c6e1c83-hytrust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9" name="Object 88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SECURE VIRTUALIZATION</a:t>
            </a:r>
            <a:endParaRPr lang="en-US" dirty="0"/>
          </a:p>
        </p:txBody>
      </p:sp>
      <p:sp>
        <p:nvSpPr>
          <p:cNvPr id="90" name="Object 89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1" name="Object 90" descr="public/generated/icons/cloudant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2" name="Object 91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CLOUDANT</a:t>
            </a:r>
            <a:endParaRPr lang="en-US" dirty="0"/>
          </a:p>
        </p:txBody>
      </p:sp>
      <p:sp>
        <p:nvSpPr>
          <p:cNvPr id="93" name="Object 92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4" name="Object 93" descr="public/generated/icons/2ad2fdd0-bba5-11ea-8966-5d6402fed1c7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5" name="Object 94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ENGINE</a:t>
            </a:r>
            <a:endParaRPr lang="en-US" dirty="0"/>
          </a:p>
        </p:txBody>
      </p:sp>
      <p:sp>
        <p:nvSpPr>
          <p:cNvPr id="96" name="Object 95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7" name="Object 96" descr="public/generated/icons/81cda9f0-b9c3-11e7-acad-0d931c5f18f1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8" name="Object 97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COGNOS DASHBOARD EMBEDDED</a:t>
            </a:r>
            <a:endParaRPr lang="en-US" dirty="0"/>
          </a:p>
        </p:txBody>
      </p:sp>
      <p:sp>
        <p:nvSpPr>
          <p:cNvPr id="99" name="Object 98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0" name="Object 99" descr="public/generated/icons/3e1a2c30-11dd-11ec-b621-67e0f6600d56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1" name="Object 100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COMMUNICATION MONITORING</a:t>
            </a:r>
            <a:endParaRPr lang="en-US" dirty="0"/>
          </a:p>
        </p:txBody>
      </p:sp>
      <p:sp>
        <p:nvSpPr>
          <p:cNvPr id="102" name="Object 101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3" name="Object 102" descr="public/generated/icons/ComposeEnterprise-P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4" name="Object 103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ENTERPRISE</a:t>
            </a:r>
            <a:endParaRPr lang="en-US" dirty="0"/>
          </a:p>
        </p:txBody>
      </p:sp>
      <p:sp>
        <p:nvSpPr>
          <p:cNvPr id="105" name="Object 104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6" name="Object 105" descr="public/generated/icons/ComposeElasticsearch-P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7" name="Object 106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ELASTICSEARCH</a:t>
            </a:r>
            <a:endParaRPr lang="en-US" dirty="0"/>
          </a:p>
        </p:txBody>
      </p:sp>
      <p:sp>
        <p:nvSpPr>
          <p:cNvPr id="108" name="Object 107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9" name="Object 108" descr="public/generated/icons/ComposeEtcd-P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10" name="Object 109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ETCD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ComposeMongo-P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MONGODB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mposeMySQL-P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MYSQL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ComposePostgreSQL-P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POSTGRESQL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omposeRabbitMQ-P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RABBITMQ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omposeRedis-P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REDIS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omposeRethinkDB-P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RETHINKDB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omposeScyllaDB-P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SCYLLADB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2f756420-434f-11e8-ae40-6bdd72502abc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CONSULT WITH IBM GARAGE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public.bluemix.container.registry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4ad9c1b8-e58e-2a9d-ccb8-d4d5ae84abc0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SECURITY SERVICES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b6c4a555-5ff6-4e1d-9ce7-0a9976629eab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DELIVERY NETWORK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59b735ee-5938-4ebd-a6b2-541aef2d1f68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DELIVERY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d19358fd-a20a-4bb7-9727-9d3c129db741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CONVERLISTICS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76fad670-9d74-4138-8a14-709f5e6ac65b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COST AND ASSET MANAGEMENT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a0814030-c9dd-11e7-9a5e-19d80fed5e00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ENGINE (PREVIOUSLY SQL QUERY)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696b9880-9e9b-11ea-9054-e15e287f1e7f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REPLICATION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databases-for-cassandra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DATASTAX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databases-for-enterprisedb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EDB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databases-for-elasticsearch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ELASTICSEARCH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databases-for-etcd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ETCD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databases-for-mongodb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MONGODB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databases-for-mysql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MYSQL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databases-for-postgresql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POSTGRESQL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databases-for-redis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REDIS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dd0532c0-f87c-11ea-be25-c9dc051df74f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DATASTAGE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dashdb-for-transactions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9e02e72d-00ce-4220-b44c-650c8314e58a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WAREHOUSE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is.dedicated-host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DEDICATED HOST FOR VPC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86fb7610-0f92-11ea-a6a3-8b96ed1570d8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7dd59b11-c3c5-5aad-f6b2-2a0c2a3e6c49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 ON CLASSIC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dc11a440-6073-11e9-9f5a-2f7997ba23c0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(2.0)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22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HOSTING ON CLASSIC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23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ON CLASSIC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21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EXCHANGE ON CLASSIC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b86e2b60-2455-11eb-aa2e-d9b1d586d93f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DIZZION DAAS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b4ed8a30-936f-11e9-b289-1d079699cbe5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DNS SERVICES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24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DOMAIN NAME REGISTRATION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d1e3f0d2-0f49-ddfd-0eb9-2897b9d3a45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 DELIVERY, POWERED BY SENDGRID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ecdb4690-c2d8-11eb-bff1-4f7b9d2dfe41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NOTIFICATIONS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6a7f4e38-f218-48ef-9dd2-df408747568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STREAMS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f329950-0a3e-11e8-922e-f1366c6e1c83-bigip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F5 BIG-IP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6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STORAGE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is.flow-log-collector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FLOW LOGS FOR VPC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f329950-0a3e-11e8-922e-f1366c6e1c83-fortigat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f5b26324-9b39-c701-0cc5-b0d5d2fe8534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10GBPS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f329950-0a3e-11e8-922e-f1366c6e1c83-fortigatevm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VIRTUAL APPLIANCE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functions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FUNCTIONS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16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f329950-0a3e-11e8-922e-f1366c6e1c83-hcx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HCX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09f5a6ea-185e-4625-8281-9e8629360a4f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HDM CLOUD CONNECT NSX-V TO NSX-T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3dacb5a3-de4a-4361-9f39-0b6657f89f37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HDM VMWARE WORKLOAD ANALYZER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e0e839d-ac5f-4435-b6b4-a58032feb275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HDM VMWARE WORKLOAD MIGRATOR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BE3AADC2-2C1A-4078-82F0-A33B1FD86EB0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HISTORICAL INSTRUMENT ANALYTICS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f329950-0a3e-11e8-922e-f1366c6e1c83-horizon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HORIZON 7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d589492e-6ac0-4a11-9c28-a157851c8f68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CRYPTO SERVICES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59a64cf0-5cf3-11e9-90a2-37a496589afc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MONGODB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024d3260-5cf4-11e9-90a2-37a496589afc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POSTGRESQL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986f2197-9f9a-44f4-9463-f17ec64c6729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VIRTUAL SERVER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cf329950-0a3e-11e8-922e-f1366c6e1c83-hytrustcc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CLOUDCONTROL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cf329950-0a3e-11e8-922e-f1366c6e1c83-hytrustdc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DATACONTROL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cf329950-0a3e-11e8-922e-f1366c6e1c83-hytrustkc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KEYCONTROL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84a429f4-a2f2-40e3-b155-29242c8f5141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INFORMIX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EEB04BA5-25BB-4E52-AAE5-9C7BEF86543B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INSTRUMENT ANALYTICS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iotf-service-id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OF THINGS PLATFORM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75874a60-cb12-11e7-948e-37ac098eb1b9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3b960983-4483-488a-9851-6f7cccdb3534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INVESTMENT PORTFOLIO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12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IPSEC VPN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035145f0-2cac-4505-59e9-2e363d08d5aa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JUNIPER VSRX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ee41347f-b18e-4ca6-bf80-b5467c63f9a6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 PROTECT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cf329950-0a3e-11e8-922e-f1366c6e1c83-kmipadapter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KMIP FOR VMWARE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983ea9a2-0fec-4021-8b70-8da5373394e5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STUDIO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containers-kubernetes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 SERVICE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f1faf010-4107-4877-a571-fc9c8763c3d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LANGUAGE TRANSLATOR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088b5af6-3075-4b8c-a211-66ff2ef38fb1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LIFT CLI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is.load-balancer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 FOR VPC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e13e1860-959c-11e8-871e-ad157af61ad7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LOG ANALYSIS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f329950-0a3e-11e8-922e-f1366c6e1c83-managedveeam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BACKUP SERVICES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managedzerto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DISASTER RECOVERY SERVICES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fb3c3da-7b1f-0879-f414-f367da218488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NETWORK SECURITY SERVICES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f329950-0a3e-11e8-922e-f1366c6e1c83-imi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VMWARE SERVICES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3c1472b0-6b8b-11e9-a537-057f51269323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MASS DATA MIGRATION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14bd30e0-8921-11e9-a2c5-13fceaf553c0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MATCH 360 WITH WATSON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messages-for-rabbitmq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MESSAGES FOR RABBITMQ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01037c41-adce-4bb5-8b45-0c06004916c4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MQ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bb6393bc-7d81-446b-9728-61b704f6eca5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UNDERSTANDING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f329950-0a3e-11e8-922e-f1366c6e1c83-netapp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NETAPP ONTAP SELECT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c42cff0-b19b-11eb-9a66-c717766c1d30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NETEZZA PERFORMANCE SERVER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d97bd0c3-a8e5-4f3d-b925-16380e039a9a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NEURALSEEK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2a001640-21f1-466e-b6f0-d227c353a823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PORTFOLIO OPTIMIZATION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d666f360-66d1-11e9-85ef-a19427301a8c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PORTWORX ENTERPRISE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abd259f0-9990-11e8-acc8-b9f54a8f1661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 SYSTEMS VIRTUAL SERVER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C43B3EB0-F56B-4753-92E4-093815814C1E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SCENARIOS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91a901ac-fb7d-9b6e-eb25-14e75a20c4c2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PROFESSIONAL SERVICES FOR GOVERNMENT(ONLY AVAILABLE IN US)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3eb2d5a0-24ff-11eb-9437-631d7272fff5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PX-BACKUP FOR KUBERNETES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b6049020-80f4-11eb-a0f7-e35ec9b4054f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QISKIT RUNTIME (BETA)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cf5f8ac0-98f7-11e9-a40c-5b3c4bf3cc6d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RAXAK PROTECT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467ab6d8-48dd-485a-adf9-30d5107537a1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REAL-TIME PAYMENTS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openshift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RED HAT OPENSHIFT ON IBM CLOUD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bd517bf0-88ba-11ea-a52e-91aeb42a4019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SATELLITE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schematics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14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SECONDARY SUBNETS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ebc0cdb0-af2a-11ea-98c7-29e5db822649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SECRETS MANAGER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IBM_SecureGateway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SECURE GATEWAY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54e4b73f-6ffa-bdbe-a9f0-27d20a2ea731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AND COMPLIANCE CENTER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4db08950-01bb-11ec-a538-57bede45088a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SIMPLECLOUD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ABB08BA3-D14D-4BD9-A5E6-EF67C52D35C0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HISTORICAL INSTRUMENT ANALYTICS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A888FFEA-E976-4F83-B7EC-288233BF62E6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 ANALYTICS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cf329950-0a3e-11e8-922e-f1366c6e1c83-vcstrial_dr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DATA PROTECTION AND DISASTER RECOVERY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cf329950-0a3e-11e8-922e-f1366c6e1c83-vcstrial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MIGRATION AND APP MODERNIZATION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fdf77820-deed-11e9-911d-5f09017358ff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SKYTAP ON IBM CLOUD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cf329950-0a3e-11e8-922e-f1366c6e1c83-spplu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SPECTRUM PROTECT PLUS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bc35fb8c-bc5b-431b-859e-3861771d5843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19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SSL CERTIFICATES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47a89a50-1afe-11ec-a91c-f3c70065be47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STATUM KPI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5acdbc42-8965-48f9-8a3c-1c728b6ed2c4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ANALYTICS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282c1d79-9176-4597-9cff-941a8d6cfd4c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TEXT TO SPEECH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e512e5f0-64fb-11e8-9c23-830c05b8b729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TOOLCHAIN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f38a4da0-c353-11e9-83b6-a36a57a97a06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TRANSIT GATEWAY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f329950-0a3e-11e8-922e-f1366c6e1c83-veeam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is.vpc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CLOUD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is.endpoint-gatewa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ENDPOINT FOR VPC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887073fb-ba5b-9407-d2ac-938308d890e4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ROUTER APPLIANCE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virtual-server-group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CLASSIC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is.instanc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VPC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15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VLAN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f329950-0a3e-11e8-922e-f1366c6e1c83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SOLUTIONS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f329950-0a3e-11e8-922e-f1366c6e1c83-vcenterserver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VCENTER SERVER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cf329950-0a3e-11e8-922e-f1366c6e1c83-vsphere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VSPHERE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757254b0-a9a0-11ea-9ff6-17a22eb543c5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VPC+ CLOUD MIGRATION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fd1e0240-dd95-11eb-b4a0-db1c9221b8a2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VPC+ DRAAS (VPC+ DISASTER RECOVERY AS A SERVICE)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is.vpn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FOR VPC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cf329950-0a3e-11e8-922e-f1366c6e1c83-vrops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VREALIZE OPERATIONS AND LOG INSIGHT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7045626d-55e3-4418-be11-683a26dbc1e5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ASSISTANT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76b7bf22-b443-47db-b3db-066ba2988f47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DISCOVERY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ed3a5a53-eb60-4f3c-8fd1-17f88585b6ed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KNOWLEDGE CATALOG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51c53b72-918f-4869-b834-2d99eb28422a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MACHINE LEARNING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2ad019f3-0fd6-4c25-966d-f3952481a870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OPENSCALE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5d307850-0404-11eb-8c8b-c7d7505f656d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QUERY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39ba9d4c-b1c5-4cc3-a163-38b580121e01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STUDIO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cf329950-0a3e-11e8-922e-f1366c6e1c83-zerto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ZERTO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Kubernetes-https%3A%2F%2Fraw.githubusercontent.com%2Fkubernetes%2Fkubernetes%2Fmaster%2Flogo%2Flogo.png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ntainer Registry-https%3A%2F%2Fresource-catalog.bluemix.net%2Fapi%2Fv1%2Fpublic.bluemix.container.registry%2Fartifacts%2Fstatic%2Flogo%2Ficon_32px.p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ocker-https%3A%2F%2Fwww.docker.com%2Fwp-content%2Fuploads%2F2022%2F03%2Fvertical-logo-monochromatic.pn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DOCKER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schematics_logo_64x64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Liberty for Java-https%3A%2F%2Fresource-catalog.bluemix.net%2Fapi%2Fv1%2FjavaHelloWorld%2Fartifacts%2Frest%2Ftemplates%2FjavaHelloWorld%2FcachedIcon%2Flarge%2F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LIBERTY FOR JAVA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SDK for Node.js-https%3A%2F%2Fresource-catalog.bluemix.net%2Fapi%2Fv1%2FnodejsHelloWorld%2Fartifacts%2Frest%2Ftemplates%2FnodejsHelloWorld%2FcachedIcon%2Flarge%2F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SDK FOR NODE.JS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ASP.NET Core-https%3A%2F%2Fresource-catalog.bluemix.net%2Fapi%2Fv1%2FdotnetHelloWorld%2Fartifacts%2Frest%2Ftemplates%2FdotnetHelloWorld%2FcachedIcon%2Flarge%2F0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ASP.NET CORE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Runtime for Swift-https%3A%2F%2Fresource-catalog.bluemix.net%2Fapi%2Fv1%2Fswifthelloworld%2Fartifacts%2Frest%2Ftemplates%2Fswifthelloworld%2FcachedIcon%2Flarge%2F0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FOR SWIFT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Go-https%3A%2F%2Fresource-catalog.bluemix.net%2Fapi%2Fv1%2FgoHelloWorld%2Fartifacts%2Frest%2Ftemplates%2FgoHelloWorld%2FcachedIcon%2Flarge%2F0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PHP-https%3A%2F%2Fresource-catalog.bluemix.net%2Fapi%2Fv1%2FphpHelloWorld%2Fartifacts%2Frest%2Ftemplates%2FphpHelloWorld%2FcachedIcon%2Flarge%2F0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Python-https%3A%2F%2Fresource-catalog.bluemix.net%2Fapi%2Fv1%2FpythonHelloWorld%2Fartifacts%2Frest%2Ftemplates%2FpythonHelloWorld%2FcachedIcon%2Flarge%2F0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PYTHON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Ruby-https%3A%2F%2Fresource-catalog.bluemix.net%2Fapi%2Fv1%2FrubyHelloWorld%2Fartifacts%2Frest%2Ftemplates%2FrubyHelloWorld%2FcachedIcon%2Flarge%2F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RUBY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Tomcat-https%3A%2F%2Fresource-catalog.bluemix.net%2Fapi%2Fv1%2FtomcatHelloWorld%2Fartifacts%2Frest%2Ftemplates%2FtomcatHelloWorld%2FcachedIcon%2Flarge%2F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TOMCAT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nginx-https%3A%2F%2Fupload.wikimedia.org%2Fwikipedia%2Fcommons%2Fc%2Fc5%2FNginx_logo.svg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NGINX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MySQL-https%3A%2F%2Fcdn.worldvectorlogo.com%2Flogos%2Fmysql-4.sv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MYSQL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PHP-https%3A%2F%2Fupload.wikimedia.org%2Fwikipedia%2Fcommons%2F2%2F27%2FPHP-logo.svg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GIT-https%3A%2F%2Fgit-scm.com%2Fimages%2Flogos%2Fdownloads%2FGit-Icon-1788C.png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GIT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Spring Boot-https%3A%2F%2Fwww.vectorlogo.zone%2Flogos%2Fspringio%2Fspringio-icon.svg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SPRING BOOT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loud Foundry-https%3A%2F%2Fraw.githubusercontent.com%2Fcloudfoundry%2Flogos%2Fmaster%2FCF_Icon_4-colour.svg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FOUNDRY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API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APP UI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UI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Access Controll List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ACCESS CONTROLL LIST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Account Management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 MANAGEMENT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Alert Notification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Application Server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SERVER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Auto Scaling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SCALING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Backend Server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BACKEND SERVER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Bank Services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BANK SERVICES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Bot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BOT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Break Circuit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BREAK CIRCUIT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Brokerage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BROKERAGE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Cloud Shell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SHELL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Composer Playground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PLAYGROUND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Composer Rest Server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REST SERVER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Configur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Converbelt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CONVERBELT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Customer Databas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CUSTOMER DATABASE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Developer Portal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DEVELOPER PORTAL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Discovery Collec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 COLLECTION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Distribution Cent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DISTRIBUTION CENTER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Email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icons/namedsvg/Example Data Se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EXAMPLE DATA SET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icons/namedsvg/External Service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 SERVICE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icons/namedsvg/Fil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icons/namedsvg/Financial Risk 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FINANCIAL RISK MANAGEMENT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icons/namedsvg/Generat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GENERATE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icons/namedsvg/Hyperledger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HYPERLEDGER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icons/namedsvg/IBM Cloud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icons/namedsvg/IBM Data Science Experie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 SCIENCE EXPERIENCE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icons/namedsvg/IBM Datapower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DATAPOWER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icons/namedsvg/IBM Z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Z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icons/namedsvg/ID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icons/namedsvg/Install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INSTALL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icons/namedsvg/Inventory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INVENTORY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icons/namedsvg/Ivestment Portfolio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IVESTMENT PORTFOLIO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List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LIST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Load Balancin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Local Network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NETWORK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Market Data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MARKET DATA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Media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MEDIA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Microphone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MICROPHONE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Online News Content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ONLINE NEWS CONTENT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Outbound Calls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OUTBOUND CALLS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Outlet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OUTLET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Predictive Market Scenario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Recommendation Service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RECOMMENDATION SERVICE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Sensor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Service Provider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PROVIDER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Service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Store Sales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 SALES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Stor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View Logs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VIEW LOGS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21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2022-09-25T23:02:30.260Z</dcterms:created>
  <dcterms:modified xsi:type="dcterms:W3CDTF">2022-09-25T23:02:30.260Z</dcterms:modified>
</cp:coreProperties>
</file>