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Apr 03 2020 20:04:54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media/image348.png" Type="http://schemas.openxmlformats.org/officeDocument/2006/relationships/image"/><Relationship Id="rId16" Target="../media/image34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media/image379.png" Type="http://schemas.openxmlformats.org/officeDocument/2006/relationships/image"/><Relationship Id="rId12" Target="../media/image380.png" Type="http://schemas.openxmlformats.org/officeDocument/2006/relationships/image"/><Relationship Id="rId13" Target="../media/image381.png" Type="http://schemas.openxmlformats.org/officeDocument/2006/relationships/image"/><Relationship Id="rId14" Target="../media/image382.png" Type="http://schemas.openxmlformats.org/officeDocument/2006/relationships/image"/><Relationship Id="rId15" Target="../media/image383.png" Type="http://schemas.openxmlformats.org/officeDocument/2006/relationships/image"/><Relationship Id="rId16" Target="../media/image384.png" Type="http://schemas.openxmlformats.org/officeDocument/2006/relationships/image"/><Relationship Id="rId17" Target="../media/image385.png" Type="http://schemas.openxmlformats.org/officeDocument/2006/relationships/image"/><Relationship Id="rId18" Target="../media/image386.png" Type="http://schemas.openxmlformats.org/officeDocument/2006/relationships/image"/><Relationship Id="rId19" Target="../media/image387.png" Type="http://schemas.openxmlformats.org/officeDocument/2006/relationships/image"/><Relationship Id="rId20" Target="../media/image388.png" Type="http://schemas.openxmlformats.org/officeDocument/2006/relationships/image"/><Relationship Id="rId21" Target="../media/image38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4.png" Type="http://schemas.openxmlformats.org/officeDocument/2006/relationships/image"/><Relationship Id="rId2" Target="../media/image405.png" Type="http://schemas.openxmlformats.org/officeDocument/2006/relationships/image"/><Relationship Id="rId3" Target="../media/image406.png" Type="http://schemas.openxmlformats.org/officeDocument/2006/relationships/image"/><Relationship Id="rId4" Target="../media/image407.png" Type="http://schemas.openxmlformats.org/officeDocument/2006/relationships/image"/><Relationship Id="rId5" Target="../media/image408.png" Type="http://schemas.openxmlformats.org/officeDocument/2006/relationships/image"/><Relationship Id="rId6" Target="../media/image409.png" Type="http://schemas.openxmlformats.org/officeDocument/2006/relationships/image"/><Relationship Id="rId7" Target="../media/image410.png" Type="http://schemas.openxmlformats.org/officeDocument/2006/relationships/image"/><Relationship Id="rId8" Target="../media/image411.png" Type="http://schemas.openxmlformats.org/officeDocument/2006/relationships/image"/><Relationship Id="rId9" Target="../media/image412.png" Type="http://schemas.openxmlformats.org/officeDocument/2006/relationships/image"/><Relationship Id="rId10" Target="../media/image413.png" Type="http://schemas.openxmlformats.org/officeDocument/2006/relationships/image"/><Relationship Id="rId11" Target="../media/image414.png" Type="http://schemas.openxmlformats.org/officeDocument/2006/relationships/image"/><Relationship Id="rId12" Target="../media/image415.png" Type="http://schemas.openxmlformats.org/officeDocument/2006/relationships/image"/><Relationship Id="rId13" Target="../media/image416.png" Type="http://schemas.openxmlformats.org/officeDocument/2006/relationships/image"/><Relationship Id="rId14" Target="../media/image417.png" Type="http://schemas.openxmlformats.org/officeDocument/2006/relationships/image"/><Relationship Id="rId15" Target="../media/image418.png" Type="http://schemas.openxmlformats.org/officeDocument/2006/relationships/image"/><Relationship Id="rId16" Target="../media/image41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0.png" Type="http://schemas.openxmlformats.org/officeDocument/2006/relationships/image"/><Relationship Id="rId2" Target="../media/image421.png" Type="http://schemas.openxmlformats.org/officeDocument/2006/relationships/image"/><Relationship Id="rId3" Target="../media/image422.png" Type="http://schemas.openxmlformats.org/officeDocument/2006/relationships/image"/><Relationship Id="rId4" Target="../media/image423.png" Type="http://schemas.openxmlformats.org/officeDocument/2006/relationships/image"/><Relationship Id="rId5" Target="../media/image42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media/image439.png" Type="http://schemas.openxmlformats.org/officeDocument/2006/relationships/image"/><Relationship Id="rId9" Target="../media/image440.png" Type="http://schemas.openxmlformats.org/officeDocument/2006/relationships/image"/><Relationship Id="rId10" Target="../media/image441.png" Type="http://schemas.openxmlformats.org/officeDocument/2006/relationships/image"/><Relationship Id="rId11" Target="../media/image442.png" Type="http://schemas.openxmlformats.org/officeDocument/2006/relationships/image"/><Relationship Id="rId12" Target="../media/image443.png" Type="http://schemas.openxmlformats.org/officeDocument/2006/relationships/image"/><Relationship Id="rId13" Target="../media/image444.png" Type="http://schemas.openxmlformats.org/officeDocument/2006/relationships/image"/><Relationship Id="rId14" Target="../media/image445.png" Type="http://schemas.openxmlformats.org/officeDocument/2006/relationships/image"/><Relationship Id="rId15" Target="../media/image446.png" Type="http://schemas.openxmlformats.org/officeDocument/2006/relationships/image"/><Relationship Id="rId16" Target="../media/image447.png" Type="http://schemas.openxmlformats.org/officeDocument/2006/relationships/image"/><Relationship Id="rId17" Target="../media/image448.png" Type="http://schemas.openxmlformats.org/officeDocument/2006/relationships/image"/><Relationship Id="rId18" Target="../media/image449.png" Type="http://schemas.openxmlformats.org/officeDocument/2006/relationships/image"/><Relationship Id="rId19" Target="../media/image450.png" Type="http://schemas.openxmlformats.org/officeDocument/2006/relationships/image"/><Relationship Id="rId20" Target="../media/image451.png" Type="http://schemas.openxmlformats.org/officeDocument/2006/relationships/image"/><Relationship Id="rId21" Target="../media/image452.png" Type="http://schemas.openxmlformats.org/officeDocument/2006/relationships/image"/><Relationship Id="rId22" Target="../media/image453.png" Type="http://schemas.openxmlformats.org/officeDocument/2006/relationships/image"/><Relationship Id="rId23" Target="../media/image454.png" Type="http://schemas.openxmlformats.org/officeDocument/2006/relationships/image"/><Relationship Id="rId24" Target="../media/image455.png" Type="http://schemas.openxmlformats.org/officeDocument/2006/relationships/image"/><Relationship Id="rId25" Target="../media/image456.png" Type="http://schemas.openxmlformats.org/officeDocument/2006/relationships/image"/><Relationship Id="rId26" Target="../media/image457.png" Type="http://schemas.openxmlformats.org/officeDocument/2006/relationships/image"/><Relationship Id="rId27" Target="../media/image458.png" Type="http://schemas.openxmlformats.org/officeDocument/2006/relationships/image"/><Relationship Id="rId28" Target="../media/image459.png" Type="http://schemas.openxmlformats.org/officeDocument/2006/relationships/image"/><Relationship Id="rId29" Target="../media/image46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2020-04-03T20:05:09.540Z</dcterms:created>
  <dcterms:modified xsi:type="dcterms:W3CDTF">2020-04-03T20:05:09.540Z</dcterms:modified>
</cp:coreProperties>
</file>