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10 2021 07:12:30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2e97f08-c40d-b09d-e4af-7fd4d079915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35ead7e-cc70-4f10-8f2c-6e6c6821ce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c4e5912-59dc-40b7-a482-25c6c6d38cc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14c9e07-7039-44a7-8eed-c508135829a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d517bf0-88ba-11ea-a52e-91aeb42a401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schematic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bc0cdb0-af2a-11ea-98c7-29e5db82264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ee2b5a9-fee8-419f-a8be-510bd12de96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38a4da0-c353-11e9-83b6-a36a57a97a0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endpoint-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7254b0-a9a0-11ea-9ff6-17a22eb543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2021-05-10T07:12:48.242Z</dcterms:created>
  <dcterms:modified xsi:type="dcterms:W3CDTF">2021-05-10T07:12:48.242Z</dcterms:modified>
</cp:coreProperties>
</file>