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Jul 31 2022 23:04:56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2022-07-31T23:04:59.994Z</dcterms:created>
  <dcterms:modified xsi:type="dcterms:W3CDTF">2022-07-31T23:04:59.994Z</dcterms:modified>
</cp:coreProperties>
</file>