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Tue May 18 2021 03:39:38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9cddb80-34f5-11eb-b2ad-575dbc8680e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PAK FOR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ic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d0532c0-f87c-11ea-be25-c9dc051df74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dedicated-ho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86e2b60-2455-11eb-aa2e-d9b1d586d93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4a429f4-a2f2-40e3-b155-29242c8f51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EB04BA5-25BB-4E52-AAE5-9C7BEF86543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otf-service-i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5874a60-cb12-11e7-948e-37ac098eb1b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b960983-4483-488a-9851-6f7cccdb353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35145f0-2cac-4505-59e9-2e363d08d5a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e41347f-b18e-4ca6-bf80-b5467c63f9a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load-balanc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b3c3da-7b1f-0879-f414-f367da21848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1472b0-6b8b-11e9-a537-057f5126932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bd30e0-8921-11e9-a2c5-13fceaf55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8d12b7-cee7-4c35-90d7-582ffef56f5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1037c41-adce-4bb5-8b45-0c06004916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17eb6f-6e2a-4b33-95ef-83bffe0833f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32737c-e24b-4836-9e37-d8cead9223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b6393bc-7d81-446b-9728-61b704f6eca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network-ac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b72f520-1932-11eb-b970-abf2d7676e4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d4c7a4d-2a2d-433f-a38d-9ebff43de33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e0b569e-03d7-44e4-a68c-6f567689a26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d20106-cf62-4dcf-8dd9-d27ae0f36e5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eb2d5a0-24ff-11eb-9437-631d7272fff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2e97f08-c40d-b09d-e4af-7fd4d07991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openshif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c4e5912-59dc-40b7-a482-25c6c6d38cc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d08ed75-b71d-4d1a-a4c4-f17ead5c195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14c9e07-7039-44a7-8eed-c508135829a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d517bf0-88ba-11ea-a52e-91aeb42a401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ee2b5a9-fee8-419f-a8be-510bd12de96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BB08BA3-D14D-4BD9-A5E6-EF67C52D35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88FFEA-E976-4F83-B7EC-288233BF62E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623978-519a-42e1-ba8f-67a10a883e3f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0814030-c9dd-11e7-9a5e-19d80fed5e0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8ae3340-b0f3-470e-b0fc-db28f19be7d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5acdbc42-8965-48f9-8a3c-1c728b6ed2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subne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endpoint-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7254b0-a9a0-11ea-9ff6-17a22eb543c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vp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045626d-55e3-4418-be11-683a26dbc1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6b7bf22-b443-47db-b3db-066ba2988f4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8a3f6e9-3a1b-4559-a529-26e94702518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dd3cc41-1774-4bf7-9044-22d93dfa685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2021-05-18T03:39:57.605Z</dcterms:created>
  <dcterms:modified xsi:type="dcterms:W3CDTF">2021-05-18T03:39:57.605Z</dcterms:modified>
</cp:coreProperties>
</file>