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25 2020 11:31:23 GMT-0500 (Central Daylight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API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P U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ccess Controll Lis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ount Managemen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lert Notificati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lication Serv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uto Scal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Backend Serv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nk Servic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o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reak Circui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okerag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Composer Playgroun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Rest 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nfigu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verbel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ustomer Databas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Developer Port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iscovery Colle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tribution Cen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Emai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xample Data Se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ternal Ser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Fil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nancial Risk 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Gener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Hyperledg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IBM Clou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Data Science Experie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pow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Z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D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nstal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ven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vestment Portfoli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Lis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oad Balanc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cal Network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Market Dat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edi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icrophon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Online News Conten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utbound Call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le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Predictive Market Scenari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Recommendation Servi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Senso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rvice Provid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tore Sal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View Log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rtual Realit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zO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2020-03-25T16:31:25.706Z</dcterms:created>
  <dcterms:modified xsi:type="dcterms:W3CDTF">2020-03-25T16:31:25.706Z</dcterms:modified>
</cp:coreProperties>
</file>