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23 2022 23:03:08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2.png" Type="http://schemas.openxmlformats.org/officeDocument/2006/relationships/image"/><Relationship Id="rId2" Target="../media/image253.png" Type="http://schemas.openxmlformats.org/officeDocument/2006/relationships/image"/><Relationship Id="rId3" Target="../media/image254.png" Type="http://schemas.openxmlformats.org/officeDocument/2006/relationships/image"/><Relationship Id="rId4" Target="../media/image255.png" Type="http://schemas.openxmlformats.org/officeDocument/2006/relationships/image"/><Relationship Id="rId5" Target="../media/image256.png" Type="http://schemas.openxmlformats.org/officeDocument/2006/relationships/image"/><Relationship Id="rId6" Target="../media/image257.png" Type="http://schemas.openxmlformats.org/officeDocument/2006/relationships/image"/><Relationship Id="rId7" Target="../media/image25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media/image302.png" Type="http://schemas.openxmlformats.org/officeDocument/2006/relationships/image"/><Relationship Id="rId9" Target="../media/image30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media/image33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media/image398.png" Type="http://schemas.openxmlformats.org/officeDocument/2006/relationships/image"/><Relationship Id="rId23" Target="../media/image399.png" Type="http://schemas.openxmlformats.org/officeDocument/2006/relationships/image"/><Relationship Id="rId24" Target="../media/image400.png" Type="http://schemas.openxmlformats.org/officeDocument/2006/relationships/image"/><Relationship Id="rId25" Target="../media/image401.png" Type="http://schemas.openxmlformats.org/officeDocument/2006/relationships/image"/><Relationship Id="rId26" Target="../media/image402.png" Type="http://schemas.openxmlformats.org/officeDocument/2006/relationships/image"/><Relationship Id="rId27" Target="../media/image403.png" Type="http://schemas.openxmlformats.org/officeDocument/2006/relationships/image"/><Relationship Id="rId28" Target="../media/image404.png" Type="http://schemas.openxmlformats.org/officeDocument/2006/relationships/image"/><Relationship Id="rId29" Target="../media/image40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slideLayouts/slideLayout1.xml" Type="http://schemas.openxmlformats.org/officeDocument/2006/relationships/slideLayout"/><Relationship Id="rId35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8.png" Type="http://schemas.openxmlformats.org/officeDocument/2006/relationships/image"/><Relationship Id="rId2" Target="../media/image179.png" Type="http://schemas.openxmlformats.org/officeDocument/2006/relationships/image"/><Relationship Id="rId3" Target="../media/image180.png" Type="http://schemas.openxmlformats.org/officeDocument/2006/relationships/image"/><Relationship Id="rId4" Target="../media/image181.png" Type="http://schemas.openxmlformats.org/officeDocument/2006/relationships/image"/><Relationship Id="rId5" Target="../media/image182.png" Type="http://schemas.openxmlformats.org/officeDocument/2006/relationships/image"/><Relationship Id="rId6" Target="../media/image183.png" Type="http://schemas.openxmlformats.org/officeDocument/2006/relationships/image"/><Relationship Id="rId7" Target="../media/image184.png" Type="http://schemas.openxmlformats.org/officeDocument/2006/relationships/image"/><Relationship Id="rId8" Target="../media/image185.png" Type="http://schemas.openxmlformats.org/officeDocument/2006/relationships/image"/><Relationship Id="rId9" Target="../media/image186.png" Type="http://schemas.openxmlformats.org/officeDocument/2006/relationships/image"/><Relationship Id="rId10" Target="../media/image187.png" Type="http://schemas.openxmlformats.org/officeDocument/2006/relationships/image"/><Relationship Id="rId11" Target="../media/image188.png" Type="http://schemas.openxmlformats.org/officeDocument/2006/relationships/image"/><Relationship Id="rId12" Target="../media/image189.png" Type="http://schemas.openxmlformats.org/officeDocument/2006/relationships/image"/><Relationship Id="rId13" Target="../media/image190.png" Type="http://schemas.openxmlformats.org/officeDocument/2006/relationships/image"/><Relationship Id="rId14" Target="../media/image191.png" Type="http://schemas.openxmlformats.org/officeDocument/2006/relationships/image"/><Relationship Id="rId15" Target="../media/image192.png" Type="http://schemas.openxmlformats.org/officeDocument/2006/relationships/image"/><Relationship Id="rId16" Target="../media/image193.png" Type="http://schemas.openxmlformats.org/officeDocument/2006/relationships/image"/><Relationship Id="rId17" Target="../media/image194.png" Type="http://schemas.openxmlformats.org/officeDocument/2006/relationships/image"/><Relationship Id="rId18" Target="../media/image195.png" Type="http://schemas.openxmlformats.org/officeDocument/2006/relationships/image"/><Relationship Id="rId19" Target="../media/image196.png" Type="http://schemas.openxmlformats.org/officeDocument/2006/relationships/image"/><Relationship Id="rId20" Target="../media/image197.png" Type="http://schemas.openxmlformats.org/officeDocument/2006/relationships/image"/><Relationship Id="rId21" Target="../media/image198.png" Type="http://schemas.openxmlformats.org/officeDocument/2006/relationships/image"/><Relationship Id="rId22" Target="../media/image199.png" Type="http://schemas.openxmlformats.org/officeDocument/2006/relationships/image"/><Relationship Id="rId23" Target="../media/image200.png" Type="http://schemas.openxmlformats.org/officeDocument/2006/relationships/image"/><Relationship Id="rId24" Target="../media/image201.png" Type="http://schemas.openxmlformats.org/officeDocument/2006/relationships/image"/><Relationship Id="rId25" Target="../media/image202.png" Type="http://schemas.openxmlformats.org/officeDocument/2006/relationships/image"/><Relationship Id="rId26" Target="../media/image203.png" Type="http://schemas.openxmlformats.org/officeDocument/2006/relationships/image"/><Relationship Id="rId27" Target="../media/image204.png" Type="http://schemas.openxmlformats.org/officeDocument/2006/relationships/image"/><Relationship Id="rId28" Target="../media/image205.png" Type="http://schemas.openxmlformats.org/officeDocument/2006/relationships/image"/><Relationship Id="rId29" Target="../media/image206.png" Type="http://schemas.openxmlformats.org/officeDocument/2006/relationships/image"/><Relationship Id="rId30" Target="../media/image207.png" Type="http://schemas.openxmlformats.org/officeDocument/2006/relationships/image"/><Relationship Id="rId31" Target="../media/image208.png" Type="http://schemas.openxmlformats.org/officeDocument/2006/relationships/image"/><Relationship Id="rId32" Target="../media/image209.png" Type="http://schemas.openxmlformats.org/officeDocument/2006/relationships/image"/><Relationship Id="rId33" Target="../media/image210.png" Type="http://schemas.openxmlformats.org/officeDocument/2006/relationships/image"/><Relationship Id="rId34" Target="../media/image211.png" Type="http://schemas.openxmlformats.org/officeDocument/2006/relationships/image"/><Relationship Id="rId35" Target="../media/image212.png" Type="http://schemas.openxmlformats.org/officeDocument/2006/relationships/image"/><Relationship Id="rId36" Target="../media/image2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4.png" Type="http://schemas.openxmlformats.org/officeDocument/2006/relationships/image"/><Relationship Id="rId2" Target="../media/image215.png" Type="http://schemas.openxmlformats.org/officeDocument/2006/relationships/image"/><Relationship Id="rId3" Target="../media/image216.png" Type="http://schemas.openxmlformats.org/officeDocument/2006/relationships/image"/><Relationship Id="rId4" Target="../media/image217.png" Type="http://schemas.openxmlformats.org/officeDocument/2006/relationships/image"/><Relationship Id="rId5" Target="../media/image218.png" Type="http://schemas.openxmlformats.org/officeDocument/2006/relationships/image"/><Relationship Id="rId6" Target="../media/image219.png" Type="http://schemas.openxmlformats.org/officeDocument/2006/relationships/image"/><Relationship Id="rId7" Target="../media/image220.png" Type="http://schemas.openxmlformats.org/officeDocument/2006/relationships/image"/><Relationship Id="rId8" Target="../media/image221.png" Type="http://schemas.openxmlformats.org/officeDocument/2006/relationships/image"/><Relationship Id="rId9" Target="../media/image222.png" Type="http://schemas.openxmlformats.org/officeDocument/2006/relationships/image"/><Relationship Id="rId10" Target="../media/image223.png" Type="http://schemas.openxmlformats.org/officeDocument/2006/relationships/image"/><Relationship Id="rId11" Target="../media/image224.png" Type="http://schemas.openxmlformats.org/officeDocument/2006/relationships/image"/><Relationship Id="rId12" Target="../media/image225.png" Type="http://schemas.openxmlformats.org/officeDocument/2006/relationships/image"/><Relationship Id="rId13" Target="../media/image226.png" Type="http://schemas.openxmlformats.org/officeDocument/2006/relationships/image"/><Relationship Id="rId14" Target="../media/image227.png" Type="http://schemas.openxmlformats.org/officeDocument/2006/relationships/image"/><Relationship Id="rId15" Target="../media/image228.png" Type="http://schemas.openxmlformats.org/officeDocument/2006/relationships/image"/><Relationship Id="rId16" Target="../media/image229.png" Type="http://schemas.openxmlformats.org/officeDocument/2006/relationships/image"/><Relationship Id="rId17" Target="../media/image230.png" Type="http://schemas.openxmlformats.org/officeDocument/2006/relationships/image"/><Relationship Id="rId18" Target="../media/image231.png" Type="http://schemas.openxmlformats.org/officeDocument/2006/relationships/image"/><Relationship Id="rId19" Target="../media/image232.png" Type="http://schemas.openxmlformats.org/officeDocument/2006/relationships/image"/><Relationship Id="rId20" Target="../media/image233.png" Type="http://schemas.openxmlformats.org/officeDocument/2006/relationships/image"/><Relationship Id="rId21" Target="../media/image234.png" Type="http://schemas.openxmlformats.org/officeDocument/2006/relationships/image"/><Relationship Id="rId22" Target="../media/image235.png" Type="http://schemas.openxmlformats.org/officeDocument/2006/relationships/image"/><Relationship Id="rId23" Target="../media/image236.png" Type="http://schemas.openxmlformats.org/officeDocument/2006/relationships/image"/><Relationship Id="rId24" Target="../media/image237.png" Type="http://schemas.openxmlformats.org/officeDocument/2006/relationships/image"/><Relationship Id="rId25" Target="../media/image238.png" Type="http://schemas.openxmlformats.org/officeDocument/2006/relationships/image"/><Relationship Id="rId26" Target="../media/image239.png" Type="http://schemas.openxmlformats.org/officeDocument/2006/relationships/image"/><Relationship Id="rId27" Target="../media/image240.png" Type="http://schemas.openxmlformats.org/officeDocument/2006/relationships/image"/><Relationship Id="rId28" Target="../media/image241.png" Type="http://schemas.openxmlformats.org/officeDocument/2006/relationships/image"/><Relationship Id="rId29" Target="../media/image242.png" Type="http://schemas.openxmlformats.org/officeDocument/2006/relationships/image"/><Relationship Id="rId30" Target="../media/image243.png" Type="http://schemas.openxmlformats.org/officeDocument/2006/relationships/image"/><Relationship Id="rId31" Target="../media/image244.png" Type="http://schemas.openxmlformats.org/officeDocument/2006/relationships/image"/><Relationship Id="rId32" Target="../media/image245.png" Type="http://schemas.openxmlformats.org/officeDocument/2006/relationships/image"/><Relationship Id="rId33" Target="../media/image246.png" Type="http://schemas.openxmlformats.org/officeDocument/2006/relationships/image"/><Relationship Id="rId34" Target="../media/image247.png" Type="http://schemas.openxmlformats.org/officeDocument/2006/relationships/image"/><Relationship Id="rId35" Target="../media/image248.png" Type="http://schemas.openxmlformats.org/officeDocument/2006/relationships/image"/><Relationship Id="rId36" Target="../media/image24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1f65740-5287-11ea-a462-23854475dce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is.vpn-serv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dcc46a60-e13b-11e8-a015-757410dab1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cde723c-9e49-74ac-4266-3f7a9bb7421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backup-polic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9358fd-a20a-4bb7-9727-9d3c129db7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7d4aa9f-1f71-43bb-9916-8e9cff5bc42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w-log-collec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unc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hc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f5a6ea-185e-4625-8281-9e8629360a4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dacb5a3-de4a-4361-9f39-0b6657f89f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e0e839d-ac5f-4435-b6b4-a58032feb27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a64cf0-5cf3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24d3260-5cf4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6f2197-9f9a-44f4-9463-f17ec64c6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b3c3da-7b1f-0879-f414-f367da21848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mi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1472b0-6b8b-11e9-a537-057f512693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4bd30e0-8921-11e9-a2c5-13fceaf553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4000551-49ff-4868-9e05-f863e60fad3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97bd0c3-a8e5-4f3d-b925-16380e039a9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dc92300-73cd-11ec-8e70-df67665eaed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chematic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bc0cdb0-af2a-11ea-98c7-29e5db8226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BM_Secure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4e4b73f-6ffa-bdbe-a9f0-27d20a2ea7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db08950-01bb-11ec-a538-57bede4508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B08BA3-D14D-4BD9-A5E6-EF67C52D35C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88FFEA-E976-4F83-B7EC-288233BF62E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a89a50-1afe-11ec-a91c-f3c70065be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38a4da0-c353-11e9-83b6-a36a57a97a0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endpoint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7073fb-ba5b-9407-d2ac-938308d890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irtual-server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insta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57254b0-a9a0-11ea-9ff6-17a22eb543c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d1e0240-dd95-11eb-b4a0-db1c9221b8a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045626d-55e3-4418-be11-683a26dbc1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b7bf22-b443-47db-b3db-066ba2988f4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3a5a53-eb60-4f3c-8fd1-17f88585b6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d259f0-9990-11e8-acc8-b9f54a8f166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2022-10-23T23:03:13.229Z</dcterms:created>
  <dcterms:modified xsi:type="dcterms:W3CDTF">2022-10-23T23:03:13.229Z</dcterms:modified>
</cp:coreProperties>
</file>