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Feb 08 2021 07:13:45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0.png" Type="http://schemas.openxmlformats.org/officeDocument/2006/relationships/image"/><Relationship Id="rId2" Target="../media/image231.png" Type="http://schemas.openxmlformats.org/officeDocument/2006/relationships/image"/><Relationship Id="rId3" Target="../media/image232.png" Type="http://schemas.openxmlformats.org/officeDocument/2006/relationships/image"/><Relationship Id="rId4" Target="../media/image233.png" Type="http://schemas.openxmlformats.org/officeDocument/2006/relationships/image"/><Relationship Id="rId5" Target="../media/image234.png" Type="http://schemas.openxmlformats.org/officeDocument/2006/relationships/image"/><Relationship Id="rId6" Target="../media/image235.png" Type="http://schemas.openxmlformats.org/officeDocument/2006/relationships/image"/><Relationship Id="rId7" Target="../media/image236.png" Type="http://schemas.openxmlformats.org/officeDocument/2006/relationships/image"/><Relationship Id="rId8" Target="../media/image237.png" Type="http://schemas.openxmlformats.org/officeDocument/2006/relationships/image"/><Relationship Id="rId9" Target="../media/image238.png" Type="http://schemas.openxmlformats.org/officeDocument/2006/relationships/image"/><Relationship Id="rId10" Target="../media/image239.png" Type="http://schemas.openxmlformats.org/officeDocument/2006/relationships/image"/><Relationship Id="rId11" Target="../media/image240.png" Type="http://schemas.openxmlformats.org/officeDocument/2006/relationships/image"/><Relationship Id="rId12" Target="../media/image241.png" Type="http://schemas.openxmlformats.org/officeDocument/2006/relationships/image"/><Relationship Id="rId13" Target="../media/image242.png" Type="http://schemas.openxmlformats.org/officeDocument/2006/relationships/image"/><Relationship Id="rId14" Target="../media/image243.png" Type="http://schemas.openxmlformats.org/officeDocument/2006/relationships/image"/><Relationship Id="rId15" Target="../media/image244.png" Type="http://schemas.openxmlformats.org/officeDocument/2006/relationships/image"/><Relationship Id="rId16" Target="../media/image245.png" Type="http://schemas.openxmlformats.org/officeDocument/2006/relationships/image"/><Relationship Id="rId17" Target="../media/image246.png" Type="http://schemas.openxmlformats.org/officeDocument/2006/relationships/image"/><Relationship Id="rId18" Target="../media/image247.png" Type="http://schemas.openxmlformats.org/officeDocument/2006/relationships/image"/><Relationship Id="rId19" Target="../media/image248.png" Type="http://schemas.openxmlformats.org/officeDocument/2006/relationships/image"/><Relationship Id="rId20" Target="../media/image249.png" Type="http://schemas.openxmlformats.org/officeDocument/2006/relationships/image"/><Relationship Id="rId21" Target="../media/image250.png" Type="http://schemas.openxmlformats.org/officeDocument/2006/relationships/image"/><Relationship Id="rId22" Target="../media/image251.png" Type="http://schemas.openxmlformats.org/officeDocument/2006/relationships/image"/><Relationship Id="rId23" Target="../media/image252.png" Type="http://schemas.openxmlformats.org/officeDocument/2006/relationships/image"/><Relationship Id="rId24" Target="../media/image253.png" Type="http://schemas.openxmlformats.org/officeDocument/2006/relationships/image"/><Relationship Id="rId25" Target="../media/image254.png" Type="http://schemas.openxmlformats.org/officeDocument/2006/relationships/image"/><Relationship Id="rId26" Target="../media/image255.png" Type="http://schemas.openxmlformats.org/officeDocument/2006/relationships/image"/><Relationship Id="rId27" Target="../media/image256.png" Type="http://schemas.openxmlformats.org/officeDocument/2006/relationships/image"/><Relationship Id="rId28" Target="../media/image257.png" Type="http://schemas.openxmlformats.org/officeDocument/2006/relationships/image"/><Relationship Id="rId29" Target="../media/image258.png" Type="http://schemas.openxmlformats.org/officeDocument/2006/relationships/image"/><Relationship Id="rId30" Target="../media/image259.png" Type="http://schemas.openxmlformats.org/officeDocument/2006/relationships/image"/><Relationship Id="rId31" Target="../media/image260.png" Type="http://schemas.openxmlformats.org/officeDocument/2006/relationships/image"/><Relationship Id="rId32" Target="../media/image261.png" Type="http://schemas.openxmlformats.org/officeDocument/2006/relationships/image"/><Relationship Id="rId33" Target="../media/image262.png" Type="http://schemas.openxmlformats.org/officeDocument/2006/relationships/image"/><Relationship Id="rId34" Target="../media/image263.png" Type="http://schemas.openxmlformats.org/officeDocument/2006/relationships/image"/><Relationship Id="rId35" Target="../media/image264.png" Type="http://schemas.openxmlformats.org/officeDocument/2006/relationships/image"/><Relationship Id="rId36" Target="../media/image26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6.png" Type="http://schemas.openxmlformats.org/officeDocument/2006/relationships/image"/><Relationship Id="rId2" Target="../media/image267.png" Type="http://schemas.openxmlformats.org/officeDocument/2006/relationships/image"/><Relationship Id="rId3" Target="../media/image268.png" Type="http://schemas.openxmlformats.org/officeDocument/2006/relationships/image"/><Relationship Id="rId4" Target="../media/image269.png" Type="http://schemas.openxmlformats.org/officeDocument/2006/relationships/image"/><Relationship Id="rId5" Target="../media/image270.png" Type="http://schemas.openxmlformats.org/officeDocument/2006/relationships/image"/><Relationship Id="rId6" Target="../media/image271.png" Type="http://schemas.openxmlformats.org/officeDocument/2006/relationships/image"/><Relationship Id="rId7" Target="../media/image272.png" Type="http://schemas.openxmlformats.org/officeDocument/2006/relationships/image"/><Relationship Id="rId8" Target="../media/image273.png" Type="http://schemas.openxmlformats.org/officeDocument/2006/relationships/image"/><Relationship Id="rId9" Target="../media/image274.png" Type="http://schemas.openxmlformats.org/officeDocument/2006/relationships/image"/><Relationship Id="rId10" Target="../media/image275.png" Type="http://schemas.openxmlformats.org/officeDocument/2006/relationships/image"/><Relationship Id="rId11" Target="../media/image276.png" Type="http://schemas.openxmlformats.org/officeDocument/2006/relationships/image"/><Relationship Id="rId12" Target="../media/image277.png" Type="http://schemas.openxmlformats.org/officeDocument/2006/relationships/image"/><Relationship Id="rId13" Target="../media/image278.png" Type="http://schemas.openxmlformats.org/officeDocument/2006/relationships/image"/><Relationship Id="rId14" Target="../media/image279.png" Type="http://schemas.openxmlformats.org/officeDocument/2006/relationships/image"/><Relationship Id="rId15" Target="../media/image280.png" Type="http://schemas.openxmlformats.org/officeDocument/2006/relationships/image"/><Relationship Id="rId16" Target="../media/image281.png" Type="http://schemas.openxmlformats.org/officeDocument/2006/relationships/image"/><Relationship Id="rId17" Target="../media/image282.png" Type="http://schemas.openxmlformats.org/officeDocument/2006/relationships/image"/><Relationship Id="rId18" Target="../media/image283.png" Type="http://schemas.openxmlformats.org/officeDocument/2006/relationships/image"/><Relationship Id="rId19" Target="../media/image284.png" Type="http://schemas.openxmlformats.org/officeDocument/2006/relationships/image"/><Relationship Id="rId20" Target="../media/image285.png" Type="http://schemas.openxmlformats.org/officeDocument/2006/relationships/image"/><Relationship Id="rId21" Target="../media/image286.png" Type="http://schemas.openxmlformats.org/officeDocument/2006/relationships/image"/><Relationship Id="rId22" Target="../media/image287.png" Type="http://schemas.openxmlformats.org/officeDocument/2006/relationships/image"/><Relationship Id="rId23" Target="../media/image288.png" Type="http://schemas.openxmlformats.org/officeDocument/2006/relationships/image"/><Relationship Id="rId24" Target="../media/image289.png" Type="http://schemas.openxmlformats.org/officeDocument/2006/relationships/image"/><Relationship Id="rId25" Target="../media/image290.png" Type="http://schemas.openxmlformats.org/officeDocument/2006/relationships/image"/><Relationship Id="rId26" Target="../media/image291.png" Type="http://schemas.openxmlformats.org/officeDocument/2006/relationships/image"/><Relationship Id="rId27" Target="../media/image292.png" Type="http://schemas.openxmlformats.org/officeDocument/2006/relationships/image"/><Relationship Id="rId28" Target="../media/image293.png" Type="http://schemas.openxmlformats.org/officeDocument/2006/relationships/image"/><Relationship Id="rId29" Target="../media/image294.png" Type="http://schemas.openxmlformats.org/officeDocument/2006/relationships/image"/><Relationship Id="rId30" Target="../media/image295.png" Type="http://schemas.openxmlformats.org/officeDocument/2006/relationships/image"/><Relationship Id="rId31" Target="../media/image296.png" Type="http://schemas.openxmlformats.org/officeDocument/2006/relationships/image"/><Relationship Id="rId32" Target="../media/image297.png" Type="http://schemas.openxmlformats.org/officeDocument/2006/relationships/image"/><Relationship Id="rId33" Target="../media/image298.png" Type="http://schemas.openxmlformats.org/officeDocument/2006/relationships/image"/><Relationship Id="rId34" Target="../media/image299.png" Type="http://schemas.openxmlformats.org/officeDocument/2006/relationships/image"/><Relationship Id="rId35" Target="../media/image300.png" Type="http://schemas.openxmlformats.org/officeDocument/2006/relationships/image"/><Relationship Id="rId36" Target="../media/image30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media/image36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media/image380.png" Type="http://schemas.openxmlformats.org/officeDocument/2006/relationships/image"/><Relationship Id="rId16" Target="../media/image381.png" Type="http://schemas.openxmlformats.org/officeDocument/2006/relationships/image"/><Relationship Id="rId17" Target="../media/image382.png" Type="http://schemas.openxmlformats.org/officeDocument/2006/relationships/image"/><Relationship Id="rId18" Target="../media/image383.png" Type="http://schemas.openxmlformats.org/officeDocument/2006/relationships/image"/><Relationship Id="rId19" Target="../media/image384.png" Type="http://schemas.openxmlformats.org/officeDocument/2006/relationships/image"/><Relationship Id="rId20" Target="../media/image385.png" Type="http://schemas.openxmlformats.org/officeDocument/2006/relationships/image"/><Relationship Id="rId21" Target="../media/image38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media/image415.png" Type="http://schemas.openxmlformats.org/officeDocument/2006/relationships/image"/><Relationship Id="rId16" Target="../media/image41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media/image440.png" Type="http://schemas.openxmlformats.org/officeDocument/2006/relationships/image"/><Relationship Id="rId13" Target="../media/image441.png" Type="http://schemas.openxmlformats.org/officeDocument/2006/relationships/image"/><Relationship Id="rId14" Target="../media/image442.png" Type="http://schemas.openxmlformats.org/officeDocument/2006/relationships/image"/><Relationship Id="rId15" Target="../media/image443.png" Type="http://schemas.openxmlformats.org/officeDocument/2006/relationships/image"/><Relationship Id="rId16" Target="../media/image444.png" Type="http://schemas.openxmlformats.org/officeDocument/2006/relationships/image"/><Relationship Id="rId17" Target="../media/image445.png" Type="http://schemas.openxmlformats.org/officeDocument/2006/relationships/image"/><Relationship Id="rId18" Target="../media/image446.png" Type="http://schemas.openxmlformats.org/officeDocument/2006/relationships/image"/><Relationship Id="rId19" Target="../media/image447.png" Type="http://schemas.openxmlformats.org/officeDocument/2006/relationships/image"/><Relationship Id="rId20" Target="../media/image448.png" Type="http://schemas.openxmlformats.org/officeDocument/2006/relationships/image"/><Relationship Id="rId21" Target="../media/image449.png" Type="http://schemas.openxmlformats.org/officeDocument/2006/relationships/image"/><Relationship Id="rId22" Target="../media/image450.png" Type="http://schemas.openxmlformats.org/officeDocument/2006/relationships/image"/><Relationship Id="rId23" Target="../media/image451.png" Type="http://schemas.openxmlformats.org/officeDocument/2006/relationships/image"/><Relationship Id="rId24" Target="../media/image452.png" Type="http://schemas.openxmlformats.org/officeDocument/2006/relationships/image"/><Relationship Id="rId25" Target="../media/image453.png" Type="http://schemas.openxmlformats.org/officeDocument/2006/relationships/image"/><Relationship Id="rId26" Target="../media/image454.png" Type="http://schemas.openxmlformats.org/officeDocument/2006/relationships/image"/><Relationship Id="rId27" Target="../media/image455.png" Type="http://schemas.openxmlformats.org/officeDocument/2006/relationships/image"/><Relationship Id="rId28" Target="../media/image456.png" Type="http://schemas.openxmlformats.org/officeDocument/2006/relationships/image"/><Relationship Id="rId29" Target="../media/image45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slideLayouts/slideLayout1.xml" Type="http://schemas.openxmlformats.org/officeDocument/2006/relationships/slideLayout"/><Relationship Id="rId1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517bf0-88ba-11ea-a52e-91aeb42a40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d4c7a4d-2a2d-433f-a38d-9ebff43de33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ublic-gatewa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1b0890-573c-11e8-9a9e-e3bf6f54390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security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56153d0-5ad0-11e9-b7f9-41319ef2212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ubn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0dcbebb-c6e6-40c8-a5ba-10b7fc16d38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38a4da0-c353-11e9-83b6-a36a57a97a0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f5fa0b9-fd41-4d55-8f4b-81a15458017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vp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endpoint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irtual-server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nstan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00c7e8b-6609-71eb-e136-0a0f0ef9c2a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oiceAgent091520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7254b0-a9a0-11ea-9ff6-17a22eb543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aa8e2c-1121-4592-94ed-8b7414eb33b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8a3f6e9-3a1b-4559-a529-26e94702518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dd3cc41-1774-4bf7-9044-22d93dfa685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2021-02-08T07:14:02.076Z</dcterms:created>
  <dcterms:modified xsi:type="dcterms:W3CDTF">2021-02-08T07:14:02.076Z</dcterms:modified>
</cp:coreProperties>
</file>