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Feb 12 2023 23:02:59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3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0.png" Type="http://schemas.openxmlformats.org/officeDocument/2006/relationships/image"/><Relationship Id="rId2" Target="../media/image291.png" Type="http://schemas.openxmlformats.org/officeDocument/2006/relationships/image"/><Relationship Id="rId3" Target="../media/image292.png" Type="http://schemas.openxmlformats.org/officeDocument/2006/relationships/image"/><Relationship Id="rId4" Target="../media/image293.png" Type="http://schemas.openxmlformats.org/officeDocument/2006/relationships/image"/><Relationship Id="rId5" Target="../media/image294.png" Type="http://schemas.openxmlformats.org/officeDocument/2006/relationships/image"/><Relationship Id="rId6" Target="../media/image295.png" Type="http://schemas.openxmlformats.org/officeDocument/2006/relationships/image"/><Relationship Id="rId7" Target="../media/image296.png" Type="http://schemas.openxmlformats.org/officeDocument/2006/relationships/image"/><Relationship Id="rId8" Target="../media/image297.png" Type="http://schemas.openxmlformats.org/officeDocument/2006/relationships/image"/><Relationship Id="rId9" Target="../media/image298.png" Type="http://schemas.openxmlformats.org/officeDocument/2006/relationships/image"/><Relationship Id="rId10" Target="../media/image299.png" Type="http://schemas.openxmlformats.org/officeDocument/2006/relationships/image"/><Relationship Id="rId11" Target="../media/image300.png" Type="http://schemas.openxmlformats.org/officeDocument/2006/relationships/image"/><Relationship Id="rId12" Target="../media/image301.png" Type="http://schemas.openxmlformats.org/officeDocument/2006/relationships/image"/><Relationship Id="rId13" Target="../media/image302.png" Type="http://schemas.openxmlformats.org/officeDocument/2006/relationships/image"/><Relationship Id="rId14" Target="../media/image303.png" Type="http://schemas.openxmlformats.org/officeDocument/2006/relationships/image"/><Relationship Id="rId15" Target="../media/image304.png" Type="http://schemas.openxmlformats.org/officeDocument/2006/relationships/image"/><Relationship Id="rId16" Target="../media/image30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5.png" Type="http://schemas.openxmlformats.org/officeDocument/2006/relationships/image"/><Relationship Id="rId2" Target="../media/image326.png" Type="http://schemas.openxmlformats.org/officeDocument/2006/relationships/image"/><Relationship Id="rId3" Target="../media/image327.png" Type="http://schemas.openxmlformats.org/officeDocument/2006/relationships/image"/><Relationship Id="rId4" Target="../media/image328.png" Type="http://schemas.openxmlformats.org/officeDocument/2006/relationships/image"/><Relationship Id="rId5" Target="../media/image329.png" Type="http://schemas.openxmlformats.org/officeDocument/2006/relationships/image"/><Relationship Id="rId6" Target="../media/image330.png" Type="http://schemas.openxmlformats.org/officeDocument/2006/relationships/image"/><Relationship Id="rId7" Target="../media/image331.png" Type="http://schemas.openxmlformats.org/officeDocument/2006/relationships/image"/><Relationship Id="rId8" Target="../media/image332.png" Type="http://schemas.openxmlformats.org/officeDocument/2006/relationships/image"/><Relationship Id="rId9" Target="../media/image333.png" Type="http://schemas.openxmlformats.org/officeDocument/2006/relationships/image"/><Relationship Id="rId10" Target="../media/image334.png" Type="http://schemas.openxmlformats.org/officeDocument/2006/relationships/image"/><Relationship Id="rId11" Target="../media/image335.png" Type="http://schemas.openxmlformats.org/officeDocument/2006/relationships/image"/><Relationship Id="rId12" Target="../media/image336.png" Type="http://schemas.openxmlformats.org/officeDocument/2006/relationships/image"/><Relationship Id="rId13" Target="../media/image337.png" Type="http://schemas.openxmlformats.org/officeDocument/2006/relationships/image"/><Relationship Id="rId14" Target="../media/image338.png" Type="http://schemas.openxmlformats.org/officeDocument/2006/relationships/image"/><Relationship Id="rId15" Target="../media/image339.png" Type="http://schemas.openxmlformats.org/officeDocument/2006/relationships/image"/><Relationship Id="rId16" Target="../media/image340.png" Type="http://schemas.openxmlformats.org/officeDocument/2006/relationships/image"/><Relationship Id="rId17" Target="../media/image341.png" Type="http://schemas.openxmlformats.org/officeDocument/2006/relationships/image"/><Relationship Id="rId18" Target="../media/image342.png" Type="http://schemas.openxmlformats.org/officeDocument/2006/relationships/image"/><Relationship Id="rId19" Target="../media/image343.png" Type="http://schemas.openxmlformats.org/officeDocument/2006/relationships/image"/><Relationship Id="rId20" Target="../media/image344.png" Type="http://schemas.openxmlformats.org/officeDocument/2006/relationships/image"/><Relationship Id="rId21" Target="../media/image34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0.png" Type="http://schemas.openxmlformats.org/officeDocument/2006/relationships/image"/><Relationship Id="rId2" Target="../media/image361.png" Type="http://schemas.openxmlformats.org/officeDocument/2006/relationships/image"/><Relationship Id="rId3" Target="../media/image362.png" Type="http://schemas.openxmlformats.org/officeDocument/2006/relationships/image"/><Relationship Id="rId4" Target="../media/image363.png" Type="http://schemas.openxmlformats.org/officeDocument/2006/relationships/image"/><Relationship Id="rId5" Target="../media/image364.png" Type="http://schemas.openxmlformats.org/officeDocument/2006/relationships/image"/><Relationship Id="rId6" Target="../media/image365.png" Type="http://schemas.openxmlformats.org/officeDocument/2006/relationships/image"/><Relationship Id="rId7" Target="../media/image366.png" Type="http://schemas.openxmlformats.org/officeDocument/2006/relationships/image"/><Relationship Id="rId8" Target="../media/image367.png" Type="http://schemas.openxmlformats.org/officeDocument/2006/relationships/image"/><Relationship Id="rId9" Target="../media/image368.png" Type="http://schemas.openxmlformats.org/officeDocument/2006/relationships/image"/><Relationship Id="rId10" Target="../media/image369.png" Type="http://schemas.openxmlformats.org/officeDocument/2006/relationships/image"/><Relationship Id="rId11" Target="../media/image370.png" Type="http://schemas.openxmlformats.org/officeDocument/2006/relationships/image"/><Relationship Id="rId12" Target="../media/image371.png" Type="http://schemas.openxmlformats.org/officeDocument/2006/relationships/image"/><Relationship Id="rId13" Target="../media/image372.png" Type="http://schemas.openxmlformats.org/officeDocument/2006/relationships/image"/><Relationship Id="rId14" Target="../media/image373.png" Type="http://schemas.openxmlformats.org/officeDocument/2006/relationships/image"/><Relationship Id="rId15" Target="../media/image374.png" Type="http://schemas.openxmlformats.org/officeDocument/2006/relationships/image"/><Relationship Id="rId16" Target="../media/image37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6.png" Type="http://schemas.openxmlformats.org/officeDocument/2006/relationships/image"/><Relationship Id="rId2" Target="../media/image377.png" Type="http://schemas.openxmlformats.org/officeDocument/2006/relationships/image"/><Relationship Id="rId3" Target="../media/image378.png" Type="http://schemas.openxmlformats.org/officeDocument/2006/relationships/image"/><Relationship Id="rId4" Target="../media/image379.png" Type="http://schemas.openxmlformats.org/officeDocument/2006/relationships/image"/><Relationship Id="rId5" Target="../media/image38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1.png" Type="http://schemas.openxmlformats.org/officeDocument/2006/relationships/image"/><Relationship Id="rId2" Target="../media/image382.png" Type="http://schemas.openxmlformats.org/officeDocument/2006/relationships/image"/><Relationship Id="rId3" Target="../media/image383.png" Type="http://schemas.openxmlformats.org/officeDocument/2006/relationships/image"/><Relationship Id="rId4" Target="../media/image384.png" Type="http://schemas.openxmlformats.org/officeDocument/2006/relationships/image"/><Relationship Id="rId5" Target="../media/image385.png" Type="http://schemas.openxmlformats.org/officeDocument/2006/relationships/image"/><Relationship Id="rId6" Target="../media/image386.png" Type="http://schemas.openxmlformats.org/officeDocument/2006/relationships/image"/><Relationship Id="rId7" Target="../media/image38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8.png" Type="http://schemas.openxmlformats.org/officeDocument/2006/relationships/image"/><Relationship Id="rId2" Target="../media/image389.png" Type="http://schemas.openxmlformats.org/officeDocument/2006/relationships/image"/><Relationship Id="rId3" Target="../media/image390.png" Type="http://schemas.openxmlformats.org/officeDocument/2006/relationships/image"/><Relationship Id="rId4" Target="../media/image391.png" Type="http://schemas.openxmlformats.org/officeDocument/2006/relationships/image"/><Relationship Id="rId5" Target="../media/image392.png" Type="http://schemas.openxmlformats.org/officeDocument/2006/relationships/image"/><Relationship Id="rId6" Target="../media/image393.png" Type="http://schemas.openxmlformats.org/officeDocument/2006/relationships/image"/><Relationship Id="rId7" Target="../media/image394.png" Type="http://schemas.openxmlformats.org/officeDocument/2006/relationships/image"/><Relationship Id="rId8" Target="../media/image395.png" Type="http://schemas.openxmlformats.org/officeDocument/2006/relationships/image"/><Relationship Id="rId9" Target="../media/image396.png" Type="http://schemas.openxmlformats.org/officeDocument/2006/relationships/image"/><Relationship Id="rId10" Target="../media/image397.png" Type="http://schemas.openxmlformats.org/officeDocument/2006/relationships/image"/><Relationship Id="rId11" Target="../media/image398.png" Type="http://schemas.openxmlformats.org/officeDocument/2006/relationships/image"/><Relationship Id="rId12" Target="../media/image399.png" Type="http://schemas.openxmlformats.org/officeDocument/2006/relationships/image"/><Relationship Id="rId13" Target="../media/image400.png" Type="http://schemas.openxmlformats.org/officeDocument/2006/relationships/image"/><Relationship Id="rId14" Target="../media/image401.png" Type="http://schemas.openxmlformats.org/officeDocument/2006/relationships/image"/><Relationship Id="rId15" Target="../media/image402.png" Type="http://schemas.openxmlformats.org/officeDocument/2006/relationships/image"/><Relationship Id="rId16" Target="../media/image403.png" Type="http://schemas.openxmlformats.org/officeDocument/2006/relationships/image"/><Relationship Id="rId17" Target="../media/image404.png" Type="http://schemas.openxmlformats.org/officeDocument/2006/relationships/image"/><Relationship Id="rId18" Target="../media/image405.png" Type="http://schemas.openxmlformats.org/officeDocument/2006/relationships/image"/><Relationship Id="rId19" Target="../media/image406.png" Type="http://schemas.openxmlformats.org/officeDocument/2006/relationships/image"/><Relationship Id="rId20" Target="../media/image407.png" Type="http://schemas.openxmlformats.org/officeDocument/2006/relationships/image"/><Relationship Id="rId21" Target="../media/image408.png" Type="http://schemas.openxmlformats.org/officeDocument/2006/relationships/image"/><Relationship Id="rId22" Target="../media/image409.png" Type="http://schemas.openxmlformats.org/officeDocument/2006/relationships/image"/><Relationship Id="rId23" Target="../media/image410.png" Type="http://schemas.openxmlformats.org/officeDocument/2006/relationships/image"/><Relationship Id="rId24" Target="../media/image411.png" Type="http://schemas.openxmlformats.org/officeDocument/2006/relationships/image"/><Relationship Id="rId25" Target="../media/image412.png" Type="http://schemas.openxmlformats.org/officeDocument/2006/relationships/image"/><Relationship Id="rId26" Target="../media/image413.png" Type="http://schemas.openxmlformats.org/officeDocument/2006/relationships/image"/><Relationship Id="rId27" Target="../media/image414.png" Type="http://schemas.openxmlformats.org/officeDocument/2006/relationships/image"/><Relationship Id="rId28" Target="../media/image415.png" Type="http://schemas.openxmlformats.org/officeDocument/2006/relationships/image"/><Relationship Id="rId29" Target="../media/image41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89.png" Type="http://schemas.openxmlformats.org/officeDocument/2006/relationships/image"/><Relationship Id="rId2" Target="../media/image190.png" Type="http://schemas.openxmlformats.org/officeDocument/2006/relationships/image"/><Relationship Id="rId3" Target="../media/image191.png" Type="http://schemas.openxmlformats.org/officeDocument/2006/relationships/image"/><Relationship Id="rId4" Target="../media/image192.png" Type="http://schemas.openxmlformats.org/officeDocument/2006/relationships/image"/><Relationship Id="rId5" Target="../media/image193.png" Type="http://schemas.openxmlformats.org/officeDocument/2006/relationships/image"/><Relationship Id="rId6" Target="../media/image194.png" Type="http://schemas.openxmlformats.org/officeDocument/2006/relationships/image"/><Relationship Id="rId7" Target="../media/image195.png" Type="http://schemas.openxmlformats.org/officeDocument/2006/relationships/image"/><Relationship Id="rId8" Target="../media/image196.png" Type="http://schemas.openxmlformats.org/officeDocument/2006/relationships/image"/><Relationship Id="rId9" Target="../media/image197.png" Type="http://schemas.openxmlformats.org/officeDocument/2006/relationships/image"/><Relationship Id="rId10" Target="../media/image198.png" Type="http://schemas.openxmlformats.org/officeDocument/2006/relationships/image"/><Relationship Id="rId11" Target="../media/image199.png" Type="http://schemas.openxmlformats.org/officeDocument/2006/relationships/image"/><Relationship Id="rId12" Target="../media/image200.png" Type="http://schemas.openxmlformats.org/officeDocument/2006/relationships/image"/><Relationship Id="rId13" Target="../media/image201.png" Type="http://schemas.openxmlformats.org/officeDocument/2006/relationships/image"/><Relationship Id="rId14" Target="../media/image202.png" Type="http://schemas.openxmlformats.org/officeDocument/2006/relationships/image"/><Relationship Id="rId15" Target="../media/image203.png" Type="http://schemas.openxmlformats.org/officeDocument/2006/relationships/image"/><Relationship Id="rId16" Target="../media/image204.png" Type="http://schemas.openxmlformats.org/officeDocument/2006/relationships/image"/><Relationship Id="rId17" Target="../media/image205.png" Type="http://schemas.openxmlformats.org/officeDocument/2006/relationships/image"/><Relationship Id="rId18" Target="../media/image206.png" Type="http://schemas.openxmlformats.org/officeDocument/2006/relationships/image"/><Relationship Id="rId19" Target="../media/image207.png" Type="http://schemas.openxmlformats.org/officeDocument/2006/relationships/image"/><Relationship Id="rId20" Target="../media/image208.png" Type="http://schemas.openxmlformats.org/officeDocument/2006/relationships/image"/><Relationship Id="rId21" Target="../media/image209.png" Type="http://schemas.openxmlformats.org/officeDocument/2006/relationships/image"/><Relationship Id="rId22" Target="../media/image210.png" Type="http://schemas.openxmlformats.org/officeDocument/2006/relationships/image"/><Relationship Id="rId23" Target="../media/image211.png" Type="http://schemas.openxmlformats.org/officeDocument/2006/relationships/image"/><Relationship Id="rId24" Target="../media/image212.png" Type="http://schemas.openxmlformats.org/officeDocument/2006/relationships/image"/><Relationship Id="rId25" Target="../media/image213.png" Type="http://schemas.openxmlformats.org/officeDocument/2006/relationships/image"/><Relationship Id="rId26" Target="../media/image214.png" Type="http://schemas.openxmlformats.org/officeDocument/2006/relationships/image"/><Relationship Id="rId27" Target="../media/image215.png" Type="http://schemas.openxmlformats.org/officeDocument/2006/relationships/image"/><Relationship Id="rId28" Target="../media/image216.png" Type="http://schemas.openxmlformats.org/officeDocument/2006/relationships/image"/><Relationship Id="rId29" Target="../media/image217.png" Type="http://schemas.openxmlformats.org/officeDocument/2006/relationships/image"/><Relationship Id="rId30" Target="../media/image218.png" Type="http://schemas.openxmlformats.org/officeDocument/2006/relationships/image"/><Relationship Id="rId31" Target="../media/image219.png" Type="http://schemas.openxmlformats.org/officeDocument/2006/relationships/image"/><Relationship Id="rId32" Target="../media/image220.png" Type="http://schemas.openxmlformats.org/officeDocument/2006/relationships/image"/><Relationship Id="rId33" Target="../media/image221.png" Type="http://schemas.openxmlformats.org/officeDocument/2006/relationships/image"/><Relationship Id="rId34" Target="../media/image222.png" Type="http://schemas.openxmlformats.org/officeDocument/2006/relationships/image"/><Relationship Id="rId35" Target="../media/image223.png" Type="http://schemas.openxmlformats.org/officeDocument/2006/relationships/image"/><Relationship Id="rId36" Target="../media/image22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9358fd-a20a-4bb7-9727-9d3c129db7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7d4aa9f-1f71-43bb-9916-8e9cff5bc42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0427a43-cf48-41e0-bd95-26bde9c12105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4000551-49ff-4868-9e05-f863e60fad3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1037c41-adce-4bb5-8b45-0c06004916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b6393bc-7d81-446b-9728-61b704f6eca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c42cff0-b19b-11eb-9a66-c717766c1d3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network-ac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97bd0c3-a8e5-4f3d-b925-16380e039a9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placement-grou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1690130-a4e8-11ea-94c3-d72a57643c7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1a901ac-fb7d-9b6e-eb25-14e75a20c4c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public-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eb2d5a0-24ff-11eb-9437-631d7272fff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6049020-80f4-11eb-a0f7-e35ec9b4054f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5f8ac0-98f7-11e9-a40c-5b3c4bf3cc6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467ab6d8-48dd-485a-adf9-30d5107537a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openshift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d517bf0-88ba-11ea-a52e-91aeb42a401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bc0cdb0-af2a-11ea-98c7-29e5db822649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BM_SecureGatew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4e4b73f-6ffa-bdbe-a9f0-27d20a2ea73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security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4db08950-01bb-11ec-a538-57bede45088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BB08BA3-D14D-4BD9-A5E6-EF67C52D35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888FFEA-E976-4F83-B7EC-288233BF62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df77820-deed-11e9-911d-5f09017358f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c35fb8c-bc5b-431b-859e-3861771d584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7a89a50-1afe-11ec-a91c-f3c70065be4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82c1d79-9176-4597-9cff-941a8d6cfd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38a4da0-c353-11e9-83b6-a36a57a97a0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vp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endpoint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87073fb-ba5b-9407-d2ac-938308d890e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virtual-server-group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instanc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mware.directorsit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mware.vd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7254b0-a9a0-11ea-9ff6-17a22eb543c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fd1e0240-dd95-11eb-b4a0-db1c9221b8a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1c53b72-918f-4869-b834-2d99eb28422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ad019f3-0fd6-4c25-966d-f3952481a87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d307850-0404-11eb-8c8b-c7d7505f65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9ba9d4c-b1c5-4cc3-a163-38b580121e0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d259f0-9990-11e8-acc8-b9f54a8f166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2023-02-12T23:03:03.040Z</dcterms:created>
  <dcterms:modified xsi:type="dcterms:W3CDTF">2023-02-12T23:03:03.040Z</dcterms:modified>
</cp:coreProperties>
</file>