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Sep 02 2020 16:30:09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media/image321.png" Type="http://schemas.openxmlformats.org/officeDocument/2006/relationships/image"/><Relationship Id="rId9" Target="../media/image322.png" Type="http://schemas.openxmlformats.org/officeDocument/2006/relationships/image"/><Relationship Id="rId10" Target="../media/image323.png" Type="http://schemas.openxmlformats.org/officeDocument/2006/relationships/image"/><Relationship Id="rId11" Target="../media/image324.png" Type="http://schemas.openxmlformats.org/officeDocument/2006/relationships/image"/><Relationship Id="rId12" Target="../media/image325.png" Type="http://schemas.openxmlformats.org/officeDocument/2006/relationships/image"/><Relationship Id="rId13" Target="../media/image326.png" Type="http://schemas.openxmlformats.org/officeDocument/2006/relationships/image"/><Relationship Id="rId14" Target="../media/image327.png" Type="http://schemas.openxmlformats.org/officeDocument/2006/relationships/image"/><Relationship Id="rId15" Target="../media/image328.png" Type="http://schemas.openxmlformats.org/officeDocument/2006/relationships/image"/><Relationship Id="rId16" Target="../media/image329.png" Type="http://schemas.openxmlformats.org/officeDocument/2006/relationships/image"/><Relationship Id="rId17" Target="../media/image330.png" Type="http://schemas.openxmlformats.org/officeDocument/2006/relationships/image"/><Relationship Id="rId18" Target="../media/image331.png" Type="http://schemas.openxmlformats.org/officeDocument/2006/relationships/image"/><Relationship Id="rId19" Target="../media/image332.png" Type="http://schemas.openxmlformats.org/officeDocument/2006/relationships/image"/><Relationship Id="rId20" Target="../media/image33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4.png" Type="http://schemas.openxmlformats.org/officeDocument/2006/relationships/image"/><Relationship Id="rId2" Target="../media/image335.png" Type="http://schemas.openxmlformats.org/officeDocument/2006/relationships/image"/><Relationship Id="rId3" Target="../media/image336.png" Type="http://schemas.openxmlformats.org/officeDocument/2006/relationships/image"/><Relationship Id="rId4" Target="../media/image337.png" Type="http://schemas.openxmlformats.org/officeDocument/2006/relationships/image"/><Relationship Id="rId5" Target="../media/image338.png" Type="http://schemas.openxmlformats.org/officeDocument/2006/relationships/image"/><Relationship Id="rId6" Target="../media/image339.png" Type="http://schemas.openxmlformats.org/officeDocument/2006/relationships/image"/><Relationship Id="rId7" Target="../media/image340.png" Type="http://schemas.openxmlformats.org/officeDocument/2006/relationships/image"/><Relationship Id="rId8" Target="../media/image341.png" Type="http://schemas.openxmlformats.org/officeDocument/2006/relationships/image"/><Relationship Id="rId9" Target="../media/image342.png" Type="http://schemas.openxmlformats.org/officeDocument/2006/relationships/image"/><Relationship Id="rId10" Target="../media/image343.png" Type="http://schemas.openxmlformats.org/officeDocument/2006/relationships/image"/><Relationship Id="rId11" Target="../media/image344.png" Type="http://schemas.openxmlformats.org/officeDocument/2006/relationships/image"/><Relationship Id="rId12" Target="../media/image345.png" Type="http://schemas.openxmlformats.org/officeDocument/2006/relationships/image"/><Relationship Id="rId13" Target="../media/image346.png" Type="http://schemas.openxmlformats.org/officeDocument/2006/relationships/image"/><Relationship Id="rId14" Target="../media/image347.png" Type="http://schemas.openxmlformats.org/officeDocument/2006/relationships/image"/><Relationship Id="rId15" Target="../media/image348.png" Type="http://schemas.openxmlformats.org/officeDocument/2006/relationships/image"/><Relationship Id="rId16" Target="../media/image34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media/image36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media/image379.png" Type="http://schemas.openxmlformats.org/officeDocument/2006/relationships/image"/><Relationship Id="rId12" Target="../media/image380.png" Type="http://schemas.openxmlformats.org/officeDocument/2006/relationships/image"/><Relationship Id="rId13" Target="../media/image381.png" Type="http://schemas.openxmlformats.org/officeDocument/2006/relationships/image"/><Relationship Id="rId14" Target="../media/image382.png" Type="http://schemas.openxmlformats.org/officeDocument/2006/relationships/image"/><Relationship Id="rId15" Target="../media/image383.png" Type="http://schemas.openxmlformats.org/officeDocument/2006/relationships/image"/><Relationship Id="rId16" Target="../media/image384.png" Type="http://schemas.openxmlformats.org/officeDocument/2006/relationships/image"/><Relationship Id="rId17" Target="../media/image385.png" Type="http://schemas.openxmlformats.org/officeDocument/2006/relationships/image"/><Relationship Id="rId18" Target="../media/image386.png" Type="http://schemas.openxmlformats.org/officeDocument/2006/relationships/image"/><Relationship Id="rId19" Target="../media/image387.png" Type="http://schemas.openxmlformats.org/officeDocument/2006/relationships/image"/><Relationship Id="rId20" Target="../media/image388.png" Type="http://schemas.openxmlformats.org/officeDocument/2006/relationships/image"/><Relationship Id="rId21" Target="../media/image38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4.png" Type="http://schemas.openxmlformats.org/officeDocument/2006/relationships/image"/><Relationship Id="rId2" Target="../media/image405.png" Type="http://schemas.openxmlformats.org/officeDocument/2006/relationships/image"/><Relationship Id="rId3" Target="../media/image406.png" Type="http://schemas.openxmlformats.org/officeDocument/2006/relationships/image"/><Relationship Id="rId4" Target="../media/image407.png" Type="http://schemas.openxmlformats.org/officeDocument/2006/relationships/image"/><Relationship Id="rId5" Target="../media/image408.png" Type="http://schemas.openxmlformats.org/officeDocument/2006/relationships/image"/><Relationship Id="rId6" Target="../media/image409.png" Type="http://schemas.openxmlformats.org/officeDocument/2006/relationships/image"/><Relationship Id="rId7" Target="../media/image410.png" Type="http://schemas.openxmlformats.org/officeDocument/2006/relationships/image"/><Relationship Id="rId8" Target="../media/image411.png" Type="http://schemas.openxmlformats.org/officeDocument/2006/relationships/image"/><Relationship Id="rId9" Target="../media/image412.png" Type="http://schemas.openxmlformats.org/officeDocument/2006/relationships/image"/><Relationship Id="rId10" Target="../media/image413.png" Type="http://schemas.openxmlformats.org/officeDocument/2006/relationships/image"/><Relationship Id="rId11" Target="../media/image414.png" Type="http://schemas.openxmlformats.org/officeDocument/2006/relationships/image"/><Relationship Id="rId12" Target="../media/image415.png" Type="http://schemas.openxmlformats.org/officeDocument/2006/relationships/image"/><Relationship Id="rId13" Target="../media/image416.png" Type="http://schemas.openxmlformats.org/officeDocument/2006/relationships/image"/><Relationship Id="rId14" Target="../media/image417.png" Type="http://schemas.openxmlformats.org/officeDocument/2006/relationships/image"/><Relationship Id="rId15" Target="../media/image418.png" Type="http://schemas.openxmlformats.org/officeDocument/2006/relationships/image"/><Relationship Id="rId16" Target="../media/image41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0.png" Type="http://schemas.openxmlformats.org/officeDocument/2006/relationships/image"/><Relationship Id="rId2" Target="../media/image421.png" Type="http://schemas.openxmlformats.org/officeDocument/2006/relationships/image"/><Relationship Id="rId3" Target="../media/image422.png" Type="http://schemas.openxmlformats.org/officeDocument/2006/relationships/image"/><Relationship Id="rId4" Target="../media/image423.png" Type="http://schemas.openxmlformats.org/officeDocument/2006/relationships/image"/><Relationship Id="rId5" Target="../media/image42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media/image437.png" Type="http://schemas.openxmlformats.org/officeDocument/2006/relationships/image"/><Relationship Id="rId7" Target="../media/image438.png" Type="http://schemas.openxmlformats.org/officeDocument/2006/relationships/image"/><Relationship Id="rId8" Target="../media/image439.png" Type="http://schemas.openxmlformats.org/officeDocument/2006/relationships/image"/><Relationship Id="rId9" Target="../media/image440.png" Type="http://schemas.openxmlformats.org/officeDocument/2006/relationships/image"/><Relationship Id="rId10" Target="../media/image441.png" Type="http://schemas.openxmlformats.org/officeDocument/2006/relationships/image"/><Relationship Id="rId11" Target="../media/image442.png" Type="http://schemas.openxmlformats.org/officeDocument/2006/relationships/image"/><Relationship Id="rId12" Target="../media/image443.png" Type="http://schemas.openxmlformats.org/officeDocument/2006/relationships/image"/><Relationship Id="rId13" Target="../media/image444.png" Type="http://schemas.openxmlformats.org/officeDocument/2006/relationships/image"/><Relationship Id="rId14" Target="../media/image445.png" Type="http://schemas.openxmlformats.org/officeDocument/2006/relationships/image"/><Relationship Id="rId15" Target="../media/image446.png" Type="http://schemas.openxmlformats.org/officeDocument/2006/relationships/image"/><Relationship Id="rId16" Target="../media/image447.png" Type="http://schemas.openxmlformats.org/officeDocument/2006/relationships/image"/><Relationship Id="rId17" Target="../media/image448.png" Type="http://schemas.openxmlformats.org/officeDocument/2006/relationships/image"/><Relationship Id="rId18" Target="../media/image449.png" Type="http://schemas.openxmlformats.org/officeDocument/2006/relationships/image"/><Relationship Id="rId19" Target="../media/image450.png" Type="http://schemas.openxmlformats.org/officeDocument/2006/relationships/image"/><Relationship Id="rId20" Target="../media/image451.png" Type="http://schemas.openxmlformats.org/officeDocument/2006/relationships/image"/><Relationship Id="rId21" Target="../media/image452.png" Type="http://schemas.openxmlformats.org/officeDocument/2006/relationships/image"/><Relationship Id="rId22" Target="../media/image453.png" Type="http://schemas.openxmlformats.org/officeDocument/2006/relationships/image"/><Relationship Id="rId23" Target="../media/image454.png" Type="http://schemas.openxmlformats.org/officeDocument/2006/relationships/image"/><Relationship Id="rId24" Target="../media/image455.png" Type="http://schemas.openxmlformats.org/officeDocument/2006/relationships/image"/><Relationship Id="rId25" Target="../media/image456.png" Type="http://schemas.openxmlformats.org/officeDocument/2006/relationships/image"/><Relationship Id="rId26" Target="../media/image457.png" Type="http://schemas.openxmlformats.org/officeDocument/2006/relationships/image"/><Relationship Id="rId27" Target="../media/image458.png" Type="http://schemas.openxmlformats.org/officeDocument/2006/relationships/image"/><Relationship Id="rId28" Target="../media/image459.png" Type="http://schemas.openxmlformats.org/officeDocument/2006/relationships/image"/><Relationship Id="rId29" Target="../media/image46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517bf0-88ba-11ea-a52e-91aeb42a40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cdfc0c-5835-48a8-bb6a-ec2ddfa626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nterprised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ENTERPRISEDB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4ed8a30-936f-11e9-b289-1d079699cb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105fb0-5a09-11e9-85fa-e1c32163180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20106-cf62-4dcf-8dd9-d27ae0f36e5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f2c407b-0a0d-4c57-8d8e-31bc7707d5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0fa4f0-62bc-48dc-8388-b4458f3f310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55f6faf-833f-4fcb-8ce9-f75c9954b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0a8d63d-7990-9b83-b7ec-599897c7a3d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001640-21f1-466e-b6f0-d227c353a8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66f360-66d1-11e9-85ef-a19427301a8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bd259f0-9990-11e8-acc8-b9f54a8f16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702343d-a294-46e4-bfdd-6bdeb422a49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846d490-ef88-44a1-822e-9d7f4d40a90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3a3d18e-847e-4c27-807f-3b509613612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c44e05-4faa-43f2-a8a3-4795f31ddfa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ublic-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sh-d6aece47-d840-45b0-8ab9-ad15354deee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fd3c158-4659-cca5-0c7c-eef6cdd1b9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1a321c-6289-420c-bce5-b2e9525c38a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df77820-deed-11e9-911d-5f09017358f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35fb8c-bc5b-431b-859e-3861771d584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7623978-519a-42e1-ba8f-67a10a883e3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0814030-c9dd-11e7-9a5e-19d80fed5e0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56153d0-5ad0-11e9-b7f9-41319ef2212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8ae3340-b0f3-470e-b0fc-db28f19be7d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acdbc42-8965-48f9-8a3c-1c728b6ed2c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subnet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38a4da0-c353-11e9-83b6-a36a57a97a0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r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d3a5a53-eb60-4f3c-8fd1-17f88585b6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2020-09-02T16:30:20.453Z</dcterms:created>
  <dcterms:modified xsi:type="dcterms:W3CDTF">2020-09-02T16:30:20.453Z</dcterms:modified>
</cp:coreProperties>
</file>