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Oct 31 2021 23:02:44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4.png" Type="http://schemas.openxmlformats.org/officeDocument/2006/relationships/image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Relationship Id="rId6" Target="../media/image229.png" Type="http://schemas.openxmlformats.org/officeDocument/2006/relationships/image"/><Relationship Id="rId7" Target="../media/image230.png" Type="http://schemas.openxmlformats.org/officeDocument/2006/relationships/image"/><Relationship Id="rId8" Target="../media/image231.png" Type="http://schemas.openxmlformats.org/officeDocument/2006/relationships/image"/><Relationship Id="rId9" Target="../media/image232.png" Type="http://schemas.openxmlformats.org/officeDocument/2006/relationships/image"/><Relationship Id="rId10" Target="../media/image233.png" Type="http://schemas.openxmlformats.org/officeDocument/2006/relationships/image"/><Relationship Id="rId11" Target="../media/image234.png" Type="http://schemas.openxmlformats.org/officeDocument/2006/relationships/image"/><Relationship Id="rId12" Target="../media/image235.png" Type="http://schemas.openxmlformats.org/officeDocument/2006/relationships/image"/><Relationship Id="rId13" Target="../media/image236.png" Type="http://schemas.openxmlformats.org/officeDocument/2006/relationships/image"/><Relationship Id="rId14" Target="../media/image237.png" Type="http://schemas.openxmlformats.org/officeDocument/2006/relationships/image"/><Relationship Id="rId15" Target="../media/image238.png" Type="http://schemas.openxmlformats.org/officeDocument/2006/relationships/image"/><Relationship Id="rId16" Target="../media/image239.png" Type="http://schemas.openxmlformats.org/officeDocument/2006/relationships/image"/><Relationship Id="rId17" Target="../media/image240.png" Type="http://schemas.openxmlformats.org/officeDocument/2006/relationships/image"/><Relationship Id="rId18" Target="../media/image241.png" Type="http://schemas.openxmlformats.org/officeDocument/2006/relationships/image"/><Relationship Id="rId19" Target="../media/image242.png" Type="http://schemas.openxmlformats.org/officeDocument/2006/relationships/image"/><Relationship Id="rId20" Target="../media/image243.png" Type="http://schemas.openxmlformats.org/officeDocument/2006/relationships/image"/><Relationship Id="rId21" Target="../media/image244.png" Type="http://schemas.openxmlformats.org/officeDocument/2006/relationships/image"/><Relationship Id="rId22" Target="../media/image245.png" Type="http://schemas.openxmlformats.org/officeDocument/2006/relationships/image"/><Relationship Id="rId23" Target="../media/image246.png" Type="http://schemas.openxmlformats.org/officeDocument/2006/relationships/image"/><Relationship Id="rId24" Target="../media/image247.png" Type="http://schemas.openxmlformats.org/officeDocument/2006/relationships/image"/><Relationship Id="rId25" Target="../media/image248.png" Type="http://schemas.openxmlformats.org/officeDocument/2006/relationships/image"/><Relationship Id="rId26" Target="../media/image249.png" Type="http://schemas.openxmlformats.org/officeDocument/2006/relationships/image"/><Relationship Id="rId27" Target="../media/image250.png" Type="http://schemas.openxmlformats.org/officeDocument/2006/relationships/image"/><Relationship Id="rId28" Target="../media/image251.png" Type="http://schemas.openxmlformats.org/officeDocument/2006/relationships/image"/><Relationship Id="rId29" Target="../media/image252.png" Type="http://schemas.openxmlformats.org/officeDocument/2006/relationships/image"/><Relationship Id="rId30" Target="../media/image253.png" Type="http://schemas.openxmlformats.org/officeDocument/2006/relationships/image"/><Relationship Id="rId31" Target="../media/image254.png" Type="http://schemas.openxmlformats.org/officeDocument/2006/relationships/image"/><Relationship Id="rId32" Target="../media/image255.png" Type="http://schemas.openxmlformats.org/officeDocument/2006/relationships/image"/><Relationship Id="rId33" Target="../media/image256.png" Type="http://schemas.openxmlformats.org/officeDocument/2006/relationships/image"/><Relationship Id="rId34" Target="../media/image257.png" Type="http://schemas.openxmlformats.org/officeDocument/2006/relationships/image"/><Relationship Id="rId35" Target="../media/image258.png" Type="http://schemas.openxmlformats.org/officeDocument/2006/relationships/image"/><Relationship Id="rId36" Target="../media/image25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media/image280.png" Type="http://schemas.openxmlformats.org/officeDocument/2006/relationships/image"/><Relationship Id="rId22" Target="../media/image281.png" Type="http://schemas.openxmlformats.org/officeDocument/2006/relationships/image"/><Relationship Id="rId23" Target="../media/image282.png" Type="http://schemas.openxmlformats.org/officeDocument/2006/relationships/image"/><Relationship Id="rId24" Target="../media/image283.png" Type="http://schemas.openxmlformats.org/officeDocument/2006/relationships/image"/><Relationship Id="rId25" Target="../media/image284.png" Type="http://schemas.openxmlformats.org/officeDocument/2006/relationships/image"/><Relationship Id="rId26" Target="../media/image285.png" Type="http://schemas.openxmlformats.org/officeDocument/2006/relationships/image"/><Relationship Id="rId27" Target="../media/image286.png" Type="http://schemas.openxmlformats.org/officeDocument/2006/relationships/image"/><Relationship Id="rId28" Target="../media/image287.png" Type="http://schemas.openxmlformats.org/officeDocument/2006/relationships/image"/><Relationship Id="rId29" Target="../media/image288.png" Type="http://schemas.openxmlformats.org/officeDocument/2006/relationships/image"/><Relationship Id="rId30" Target="../media/image289.png" Type="http://schemas.openxmlformats.org/officeDocument/2006/relationships/image"/><Relationship Id="rId31" Target="../media/image290.png" Type="http://schemas.openxmlformats.org/officeDocument/2006/relationships/image"/><Relationship Id="rId32" Target="../media/image291.png" Type="http://schemas.openxmlformats.org/officeDocument/2006/relationships/image"/><Relationship Id="rId33" Target="../media/image292.png" Type="http://schemas.openxmlformats.org/officeDocument/2006/relationships/image"/><Relationship Id="rId34" Target="../media/image293.png" Type="http://schemas.openxmlformats.org/officeDocument/2006/relationships/image"/><Relationship Id="rId35" Target="../media/image294.png" Type="http://schemas.openxmlformats.org/officeDocument/2006/relationships/image"/><Relationship Id="rId36" Target="../media/image29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media/image439.png" Type="http://schemas.openxmlformats.org/officeDocument/2006/relationships/image"/><Relationship Id="rId18" Target="../media/image440.png" Type="http://schemas.openxmlformats.org/officeDocument/2006/relationships/image"/><Relationship Id="rId19" Target="../media/image441.png" Type="http://schemas.openxmlformats.org/officeDocument/2006/relationships/image"/><Relationship Id="rId20" Target="../media/image442.png" Type="http://schemas.openxmlformats.org/officeDocument/2006/relationships/image"/><Relationship Id="rId21" Target="../media/image443.png" Type="http://schemas.openxmlformats.org/officeDocument/2006/relationships/image"/><Relationship Id="rId22" Target="../media/image444.png" Type="http://schemas.openxmlformats.org/officeDocument/2006/relationships/image"/><Relationship Id="rId23" Target="../media/image445.png" Type="http://schemas.openxmlformats.org/officeDocument/2006/relationships/image"/><Relationship Id="rId24" Target="../media/image446.png" Type="http://schemas.openxmlformats.org/officeDocument/2006/relationships/image"/><Relationship Id="rId25" Target="../media/image447.png" Type="http://schemas.openxmlformats.org/officeDocument/2006/relationships/image"/><Relationship Id="rId26" Target="../media/image448.png" Type="http://schemas.openxmlformats.org/officeDocument/2006/relationships/image"/><Relationship Id="rId27" Target="../media/image449.png" Type="http://schemas.openxmlformats.org/officeDocument/2006/relationships/image"/><Relationship Id="rId28" Target="../media/image450.png" Type="http://schemas.openxmlformats.org/officeDocument/2006/relationships/image"/><Relationship Id="rId29" Target="../media/image45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5d4577c-29c4-4847-a5c9-55776477b8c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lock-storage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snapsho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is.vpn-serv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fb171b30-a0e2-11ea-8c89-ff84138bac5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cdb4690-c2d8-11eb-bff1-4f7b9d2dfe4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w-log-collecto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cx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f9be306-ada9-4be4-8220-b666668d9ca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4a429f4-a2f2-40e3-b155-29242c8f514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B04BA5-25BB-4E52-AAE5-9C7BEF86543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otf-service-i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35145f0-2cac-4505-59e9-2e363d08d5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ea9a2-0fec-4021-8b70-8da5373394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ntainers-kubernet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1faf010-4107-4877-a571-fc9c8763c3d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88b5af6-3075-4b8c-a211-66ff2ef38fb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load-balanc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13e1860-959c-11e8-871e-ad157af61ad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1c53b72-918f-4869-b834-2d99eb28422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b3c3da-7b1f-0879-f414-f367da21848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im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c1472b0-6b8b-11e9-a537-057f512693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bd30e0-8921-11e9-a2c5-13fceaf553c0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essages-for-rabbitmq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e8d12b7-cee7-4c35-90d7-582ffef56f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1037c41-adce-4bb5-8b45-0c06004916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placement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55f6faf-833f-4fcb-8ce9-f75c9954b2f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001640-21f1-466e-b6f0-d227c353a8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66f360-66d1-11e9-85ef-a19427301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d259f0-9990-11e8-acc8-b9f54a8f166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702343d-a294-46e4-bfdd-6bdeb422a49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846d490-ef88-44a1-822e-9d7f4d40a90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3a3d18e-847e-4c27-807f-3b509613612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fc44e05-4faa-43f2-a8a3-4795f31ddf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43B3EB0-F56B-4753-92E4-093815814C1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1a901ac-fb7d-9b6e-eb25-14e75a20c4c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2021-10-31T23:03:07.029Z</dcterms:created>
  <dcterms:modified xsi:type="dcterms:W3CDTF">2021-10-31T23:03:07.029Z</dcterms:modified>
</cp:coreProperties>
</file>