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Aug 21 2022 23:05:21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a89a50-1afe-11ec-a91c-f3c70065be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38a4da0-c353-11e9-83b6-a36a57a97a0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endpoint-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7073fb-ba5b-9407-d2ac-938308d890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irtual-server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7254b0-a9a0-11ea-9ff6-17a22eb543c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d1e0240-dd95-11eb-b4a0-db1c9221b8a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n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b7bf22-b443-47db-b3db-066ba2988f4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2022-08-21T23:05:25.007Z</dcterms:created>
  <dcterms:modified xsi:type="dcterms:W3CDTF">2022-08-21T23:05:25.007Z</dcterms:modified>
</cp:coreProperties>
</file>