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Aug 05 2020 16:27:40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2fdd0-bba5-11ea-8966-5d6402fed1c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ENTERPRISEDB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tc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mongo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postgresq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redi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d6e097c-b3b2-482a-b92d-6da183602cb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2e72d-00ce-4220-b44c-650c8314e58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6b7bf22-b443-47db-b3db-066ba2988f4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0e0f30-a061-11e8-9dfc-536f3b15860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e3f0d2-0f49-ddfd-0eb9-2897b9d3a45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ating-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w-log-collecto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5b26324-9b39-c701-0cc5-b0d5d2fe853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d5fe2ce-9d99-ea08-4ad0-b27724d3b86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6e0937-6110-42eb-8988-3a1999854d2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64e6bd-9b6c-44dd-8402-d3818d9664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hcx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6516d-4559-48ee-9d61-e4a51710104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589492e-6ac0-4a11-9c28-a157851c8f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a64cf0-5cf3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24d3260-5cf4-11e9-90a2-37a496589a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6f2197-9f9a-44f4-9463-f17ec64c672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imag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load-balanc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b3c3da-7b1f-0879-f414-f367da21848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1a901ac-fb7d-9b6e-eb25-14e75a20c4c2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38a4da0-c353-11e9-83b6-a36a57a97a0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ac189e-d717-52a9-449e-208b4ffdd8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2020-08-05T16:27:51.722Z</dcterms:created>
  <dcterms:modified xsi:type="dcterms:W3CDTF">2020-08-05T16:27:51.722Z</dcterms:modified>
</cp:coreProperties>
</file>