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Jan 08 2023 23:03:45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block-storage-grou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volum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snapsho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6a0a8840-f899-11e8-bba8-6b3b2c5536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1e3f0d2-0f49-ddfd-0eb9-2897b9d3a45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cdb4690-c2d8-11eb-bff1-4f7b9d2dfe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a7f4e38-f218-48ef-9dd2-df408747568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0427a43-cf48-41e0-bd95-26bde9c1210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ating-i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flow-log-collecto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5b26324-9b39-c701-0cc5-b0d5d2fe853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unction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hcx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9f5a6ea-185e-4625-8281-9e8629360a4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dacb5a3-de4a-4361-9f39-0b6657f89f3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e0e839d-ac5f-4435-b6b4-a58032feb27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E3AADC2-2C1A-4078-82F0-A33B1FD86EB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589492e-6ac0-4a11-9c28-a157851c8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a64cf0-5cf3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24d3260-5cf4-11e9-90a2-37a496589af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86f2197-9f9a-44f4-9463-f17ec64c6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imag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4a429f4-a2f2-40e3-b155-29242c8f514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metadat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B04BA5-25BB-4E52-AAE5-9C7BEF86543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otf-service-i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874a60-cb12-11e7-948e-37ac098eb1b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b960983-4483-488a-9851-6f7cccdb353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35145f0-2cac-4505-59e9-2e363d08d5a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e41347f-b18e-4ca6-bf80-b5467c63f9a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3ea9a2-0fec-4021-8b70-8da5373394e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ntainers-kubernet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1faf010-4107-4877-a571-fc9c8763c3d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load-balanc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13e1860-959c-11e8-871e-ad157af61ad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b3c3da-7b1f-0879-f414-f367da21848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imi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1472b0-6b8b-11e9-a537-057f5126932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4bd30e0-8921-11e9-a2c5-13fceaf553c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essages-for-rabbitmq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4000551-49ff-4868-9e05-f863e60fad3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037c41-adce-4bb5-8b45-0c06004916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b6393bc-7d81-446b-9728-61b704f6eca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c42cff0-b19b-11eb-9a66-c717766c1d3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network-ac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97bd0c3-a8e5-4f3d-b925-16380e039a9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lacement-grou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db08950-01bb-11ec-a538-57bede45088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7a89a50-1afe-11ec-a91c-f3c70065be4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2023-01-08T23:03:49.561Z</dcterms:created>
  <dcterms:modified xsi:type="dcterms:W3CDTF">2023-01-08T23:03:49.561Z</dcterms:modified>
</cp:coreProperties>
</file>