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05 2021 07:16:25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2.png" Type="http://schemas.openxmlformats.org/officeDocument/2006/relationships/image"/><Relationship Id="rId2" Target="../media/image233.png" Type="http://schemas.openxmlformats.org/officeDocument/2006/relationships/image"/><Relationship Id="rId3" Target="../media/image234.png" Type="http://schemas.openxmlformats.org/officeDocument/2006/relationships/image"/><Relationship Id="rId4" Target="../media/image235.png" Type="http://schemas.openxmlformats.org/officeDocument/2006/relationships/image"/><Relationship Id="rId5" Target="../media/image236.png" Type="http://schemas.openxmlformats.org/officeDocument/2006/relationships/image"/><Relationship Id="rId6" Target="../media/image237.png" Type="http://schemas.openxmlformats.org/officeDocument/2006/relationships/image"/><Relationship Id="rId7" Target="../media/image238.png" Type="http://schemas.openxmlformats.org/officeDocument/2006/relationships/image"/><Relationship Id="rId8" Target="../media/image239.png" Type="http://schemas.openxmlformats.org/officeDocument/2006/relationships/image"/><Relationship Id="rId9" Target="../media/image240.png" Type="http://schemas.openxmlformats.org/officeDocument/2006/relationships/image"/><Relationship Id="rId10" Target="../media/image241.png" Type="http://schemas.openxmlformats.org/officeDocument/2006/relationships/image"/><Relationship Id="rId11" Target="../media/image242.png" Type="http://schemas.openxmlformats.org/officeDocument/2006/relationships/image"/><Relationship Id="rId12" Target="../media/image243.png" Type="http://schemas.openxmlformats.org/officeDocument/2006/relationships/image"/><Relationship Id="rId13" Target="../media/image244.png" Type="http://schemas.openxmlformats.org/officeDocument/2006/relationships/image"/><Relationship Id="rId14" Target="../media/image245.png" Type="http://schemas.openxmlformats.org/officeDocument/2006/relationships/image"/><Relationship Id="rId15" Target="../media/image246.png" Type="http://schemas.openxmlformats.org/officeDocument/2006/relationships/image"/><Relationship Id="rId16" Target="../media/image247.png" Type="http://schemas.openxmlformats.org/officeDocument/2006/relationships/image"/><Relationship Id="rId17" Target="../media/image248.png" Type="http://schemas.openxmlformats.org/officeDocument/2006/relationships/image"/><Relationship Id="rId18" Target="../media/image249.png" Type="http://schemas.openxmlformats.org/officeDocument/2006/relationships/image"/><Relationship Id="rId19" Target="../media/image250.png" Type="http://schemas.openxmlformats.org/officeDocument/2006/relationships/image"/><Relationship Id="rId20" Target="../media/image251.png" Type="http://schemas.openxmlformats.org/officeDocument/2006/relationships/image"/><Relationship Id="rId21" Target="../media/image252.png" Type="http://schemas.openxmlformats.org/officeDocument/2006/relationships/image"/><Relationship Id="rId22" Target="../media/image253.png" Type="http://schemas.openxmlformats.org/officeDocument/2006/relationships/image"/><Relationship Id="rId23" Target="../media/image254.png" Type="http://schemas.openxmlformats.org/officeDocument/2006/relationships/image"/><Relationship Id="rId24" Target="../media/image255.png" Type="http://schemas.openxmlformats.org/officeDocument/2006/relationships/image"/><Relationship Id="rId25" Target="../media/image256.png" Type="http://schemas.openxmlformats.org/officeDocument/2006/relationships/image"/><Relationship Id="rId26" Target="../media/image257.png" Type="http://schemas.openxmlformats.org/officeDocument/2006/relationships/image"/><Relationship Id="rId27" Target="../media/image258.png" Type="http://schemas.openxmlformats.org/officeDocument/2006/relationships/image"/><Relationship Id="rId28" Target="../media/image259.png" Type="http://schemas.openxmlformats.org/officeDocument/2006/relationships/image"/><Relationship Id="rId29" Target="../media/image260.png" Type="http://schemas.openxmlformats.org/officeDocument/2006/relationships/image"/><Relationship Id="rId30" Target="../media/image261.png" Type="http://schemas.openxmlformats.org/officeDocument/2006/relationships/image"/><Relationship Id="rId31" Target="../media/image262.png" Type="http://schemas.openxmlformats.org/officeDocument/2006/relationships/image"/><Relationship Id="rId32" Target="../media/image263.png" Type="http://schemas.openxmlformats.org/officeDocument/2006/relationships/image"/><Relationship Id="rId33" Target="../media/image264.png" Type="http://schemas.openxmlformats.org/officeDocument/2006/relationships/image"/><Relationship Id="rId34" Target="../media/image265.png" Type="http://schemas.openxmlformats.org/officeDocument/2006/relationships/image"/><Relationship Id="rId35" Target="../media/image266.png" Type="http://schemas.openxmlformats.org/officeDocument/2006/relationships/image"/><Relationship Id="rId36" Target="../media/image26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8.png" Type="http://schemas.openxmlformats.org/officeDocument/2006/relationships/image"/><Relationship Id="rId2" Target="../media/image269.png" Type="http://schemas.openxmlformats.org/officeDocument/2006/relationships/image"/><Relationship Id="rId3" Target="../media/image270.png" Type="http://schemas.openxmlformats.org/officeDocument/2006/relationships/image"/><Relationship Id="rId4" Target="../media/image271.png" Type="http://schemas.openxmlformats.org/officeDocument/2006/relationships/image"/><Relationship Id="rId5" Target="../media/image272.png" Type="http://schemas.openxmlformats.org/officeDocument/2006/relationships/image"/><Relationship Id="rId6" Target="../media/image273.png" Type="http://schemas.openxmlformats.org/officeDocument/2006/relationships/image"/><Relationship Id="rId7" Target="../media/image274.png" Type="http://schemas.openxmlformats.org/officeDocument/2006/relationships/image"/><Relationship Id="rId8" Target="../media/image275.png" Type="http://schemas.openxmlformats.org/officeDocument/2006/relationships/image"/><Relationship Id="rId9" Target="../media/image276.png" Type="http://schemas.openxmlformats.org/officeDocument/2006/relationships/image"/><Relationship Id="rId10" Target="../media/image277.png" Type="http://schemas.openxmlformats.org/officeDocument/2006/relationships/image"/><Relationship Id="rId11" Target="../media/image278.png" Type="http://schemas.openxmlformats.org/officeDocument/2006/relationships/image"/><Relationship Id="rId12" Target="../media/image279.png" Type="http://schemas.openxmlformats.org/officeDocument/2006/relationships/image"/><Relationship Id="rId13" Target="../media/image280.png" Type="http://schemas.openxmlformats.org/officeDocument/2006/relationships/image"/><Relationship Id="rId14" Target="../media/image281.png" Type="http://schemas.openxmlformats.org/officeDocument/2006/relationships/image"/><Relationship Id="rId15" Target="../media/image282.png" Type="http://schemas.openxmlformats.org/officeDocument/2006/relationships/image"/><Relationship Id="rId16" Target="../media/image283.png" Type="http://schemas.openxmlformats.org/officeDocument/2006/relationships/image"/><Relationship Id="rId17" Target="../media/image284.png" Type="http://schemas.openxmlformats.org/officeDocument/2006/relationships/image"/><Relationship Id="rId18" Target="../media/image285.png" Type="http://schemas.openxmlformats.org/officeDocument/2006/relationships/image"/><Relationship Id="rId19" Target="../media/image286.png" Type="http://schemas.openxmlformats.org/officeDocument/2006/relationships/image"/><Relationship Id="rId20" Target="../media/image287.png" Type="http://schemas.openxmlformats.org/officeDocument/2006/relationships/image"/><Relationship Id="rId21" Target="../media/image288.png" Type="http://schemas.openxmlformats.org/officeDocument/2006/relationships/image"/><Relationship Id="rId22" Target="../media/image289.png" Type="http://schemas.openxmlformats.org/officeDocument/2006/relationships/image"/><Relationship Id="rId23" Target="../media/image290.png" Type="http://schemas.openxmlformats.org/officeDocument/2006/relationships/image"/><Relationship Id="rId24" Target="../media/image291.png" Type="http://schemas.openxmlformats.org/officeDocument/2006/relationships/image"/><Relationship Id="rId25" Target="../media/image292.png" Type="http://schemas.openxmlformats.org/officeDocument/2006/relationships/image"/><Relationship Id="rId26" Target="../media/image293.png" Type="http://schemas.openxmlformats.org/officeDocument/2006/relationships/image"/><Relationship Id="rId27" Target="../media/image294.png" Type="http://schemas.openxmlformats.org/officeDocument/2006/relationships/image"/><Relationship Id="rId28" Target="../media/image295.png" Type="http://schemas.openxmlformats.org/officeDocument/2006/relationships/image"/><Relationship Id="rId29" Target="../media/image296.png" Type="http://schemas.openxmlformats.org/officeDocument/2006/relationships/image"/><Relationship Id="rId30" Target="../media/image297.png" Type="http://schemas.openxmlformats.org/officeDocument/2006/relationships/image"/><Relationship Id="rId31" Target="../media/image298.png" Type="http://schemas.openxmlformats.org/officeDocument/2006/relationships/image"/><Relationship Id="rId32" Target="../media/image299.png" Type="http://schemas.openxmlformats.org/officeDocument/2006/relationships/image"/><Relationship Id="rId33" Target="../media/image300.png" Type="http://schemas.openxmlformats.org/officeDocument/2006/relationships/image"/><Relationship Id="rId34" Target="../media/image301.png" Type="http://schemas.openxmlformats.org/officeDocument/2006/relationships/image"/><Relationship Id="rId35" Target="../media/image302.png" Type="http://schemas.openxmlformats.org/officeDocument/2006/relationships/image"/><Relationship Id="rId36" Target="../media/image30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slideLayouts/slideLayout1.xml" Type="http://schemas.openxmlformats.org/officeDocument/2006/relationships/slideLayout"/><Relationship Id="rId1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cassandr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nterprise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lasticsearch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b72f520-1932-11eb-b970-abf2d7676e4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f5debff-044f-4292-b387-9c9a50ba81f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d4c7a4d-2a2d-433f-a38d-9ebff43de33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b569e-03d7-44e4-a68c-6f567689a26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d20106-cf62-4dcf-8dd9-d27ae0f36e5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f2c407b-0a0d-4c57-8d8e-31bc7707d5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80fa4f0-62bc-48dc-8388-b4458f3f310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55f6faf-833f-4fcb-8ce9-f75c9954b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001640-21f1-466e-b6f0-d227c353a8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66f360-66d1-11e9-85ef-a19427301a8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d259f0-9990-11e8-acc8-b9f54a8f16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02343d-a294-46e4-bfdd-6bdeb422a49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846d490-ef88-44a1-822e-9d7f4d40a90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3a3d18e-847e-4c27-807f-3b509613612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fc44e05-4faa-43f2-a8a3-4795f31ddfa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43B3EB0-F56B-4753-92E4-093815814C1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1a901ac-fb7d-9b6e-eb25-14e75a20c4c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public-gatewa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sh-d6aece47-d840-45b0-8ab9-ad15354deee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1f8800-0ee2-43ca-864b-1e29ce4fd8f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35ead7e-cc70-4f10-8f2c-6e6c6821ce6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4e5912-59dc-40b7-a482-25c6c6d38c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d08ed75-b71d-4d1a-a4c4-f17ead5c195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14c9e07-7039-44a7-8eed-c508135829a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1b0890-573c-11e8-9a9e-e3bf6f54390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security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ee2b5a9-fee8-419f-a8be-510bd12de96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1a321c-6289-420c-bce5-b2e9525c38a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df77820-deed-11e9-911d-5f09017358f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56153d0-5ad0-11e9-b7f9-41319ef2212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8ae3340-b0f3-470e-b0fc-db28f19be7d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acdbc42-8965-48f9-8a3c-1c728b6ed2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subne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cd952-9671-47a7-908a-f59a076eb9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2c1d79-9176-4597-9cff-941a8d6cfd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f956de-e7c2-4a02-8f3b-ae554fa55cf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0dcbebb-c6e6-40c8-a5ba-10b7fc16d38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e72e70b-546c-4dea-abe9-8a9a81f4494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vp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endpoint-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87073fb-ba5b-9407-d2ac-938308d890e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irtual-server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instan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0c7e8b-6609-71eb-e136-0a0f0ef9c2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57254b0-a9a0-11ea-9ff6-17a22eb543c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vp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45626d-55e3-4418-be11-683a26dbc1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d3a5a53-eb60-4f3c-8fd1-17f88585b6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8a3f6e9-3a1b-4559-a529-26e94702518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dd3cc41-1774-4bf7-9044-22d93dfa685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2021-04-05T07:16:41.159Z</dcterms:created>
  <dcterms:modified xsi:type="dcterms:W3CDTF">2021-04-05T07:16:41.159Z</dcterms:modified>
</cp:coreProperties>
</file>