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Dec 05 2021 23:02:35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media/image264.png" Type="http://schemas.openxmlformats.org/officeDocument/2006/relationships/image"/><Relationship Id="rId4" Target="../media/image265.png" Type="http://schemas.openxmlformats.org/officeDocument/2006/relationships/image"/><Relationship Id="rId5" Target="../media/image266.png" Type="http://schemas.openxmlformats.org/officeDocument/2006/relationships/image"/><Relationship Id="rId6" Target="../media/image267.png" Type="http://schemas.openxmlformats.org/officeDocument/2006/relationships/image"/><Relationship Id="rId7" Target="../media/image268.png" Type="http://schemas.openxmlformats.org/officeDocument/2006/relationships/image"/><Relationship Id="rId8" Target="../media/image269.png" Type="http://schemas.openxmlformats.org/officeDocument/2006/relationships/image"/><Relationship Id="rId9" Target="../media/image270.png" Type="http://schemas.openxmlformats.org/officeDocument/2006/relationships/image"/><Relationship Id="rId10" Target="../media/image271.png" Type="http://schemas.openxmlformats.org/officeDocument/2006/relationships/image"/><Relationship Id="rId11" Target="../media/image272.png" Type="http://schemas.openxmlformats.org/officeDocument/2006/relationships/image"/><Relationship Id="rId12" Target="../media/image273.png" Type="http://schemas.openxmlformats.org/officeDocument/2006/relationships/image"/><Relationship Id="rId13" Target="../media/image274.png" Type="http://schemas.openxmlformats.org/officeDocument/2006/relationships/image"/><Relationship Id="rId14" Target="../media/image275.png" Type="http://schemas.openxmlformats.org/officeDocument/2006/relationships/image"/><Relationship Id="rId15" Target="../media/image276.png" Type="http://schemas.openxmlformats.org/officeDocument/2006/relationships/image"/><Relationship Id="rId16" Target="../media/image277.png" Type="http://schemas.openxmlformats.org/officeDocument/2006/relationships/image"/><Relationship Id="rId17" Target="../media/image278.png" Type="http://schemas.openxmlformats.org/officeDocument/2006/relationships/image"/><Relationship Id="rId18" Target="../media/image279.png" Type="http://schemas.openxmlformats.org/officeDocument/2006/relationships/image"/><Relationship Id="rId19" Target="../media/image280.png" Type="http://schemas.openxmlformats.org/officeDocument/2006/relationships/image"/><Relationship Id="rId20" Target="../media/image281.png" Type="http://schemas.openxmlformats.org/officeDocument/2006/relationships/image"/><Relationship Id="rId21" Target="../media/image282.png" Type="http://schemas.openxmlformats.org/officeDocument/2006/relationships/image"/><Relationship Id="rId22" Target="../media/image283.png" Type="http://schemas.openxmlformats.org/officeDocument/2006/relationships/image"/><Relationship Id="rId23" Target="../media/image284.png" Type="http://schemas.openxmlformats.org/officeDocument/2006/relationships/image"/><Relationship Id="rId24" Target="../media/image285.png" Type="http://schemas.openxmlformats.org/officeDocument/2006/relationships/image"/><Relationship Id="rId25" Target="../media/image286.png" Type="http://schemas.openxmlformats.org/officeDocument/2006/relationships/image"/><Relationship Id="rId26" Target="../media/image287.png" Type="http://schemas.openxmlformats.org/officeDocument/2006/relationships/image"/><Relationship Id="rId27" Target="../media/image288.png" Type="http://schemas.openxmlformats.org/officeDocument/2006/relationships/image"/><Relationship Id="rId28" Target="../media/image289.png" Type="http://schemas.openxmlformats.org/officeDocument/2006/relationships/image"/><Relationship Id="rId29" Target="../media/image290.png" Type="http://schemas.openxmlformats.org/officeDocument/2006/relationships/image"/><Relationship Id="rId30" Target="../media/image291.png" Type="http://schemas.openxmlformats.org/officeDocument/2006/relationships/image"/><Relationship Id="rId31" Target="../media/image292.png" Type="http://schemas.openxmlformats.org/officeDocument/2006/relationships/image"/><Relationship Id="rId32" Target="../media/image293.png" Type="http://schemas.openxmlformats.org/officeDocument/2006/relationships/image"/><Relationship Id="rId33" Target="../media/image294.png" Type="http://schemas.openxmlformats.org/officeDocument/2006/relationships/image"/><Relationship Id="rId34" Target="../media/image295.png" Type="http://schemas.openxmlformats.org/officeDocument/2006/relationships/image"/><Relationship Id="rId35" Target="../media/image296.png" Type="http://schemas.openxmlformats.org/officeDocument/2006/relationships/image"/><Relationship Id="rId36" Target="../media/image29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0.png" Type="http://schemas.openxmlformats.org/officeDocument/2006/relationships/image"/><Relationship Id="rId2" Target="../media/image301.png" Type="http://schemas.openxmlformats.org/officeDocument/2006/relationships/image"/><Relationship Id="rId3" Target="../media/image302.png" Type="http://schemas.openxmlformats.org/officeDocument/2006/relationships/image"/><Relationship Id="rId4" Target="../media/image303.png" Type="http://schemas.openxmlformats.org/officeDocument/2006/relationships/image"/><Relationship Id="rId5" Target="../media/image304.png" Type="http://schemas.openxmlformats.org/officeDocument/2006/relationships/image"/><Relationship Id="rId6" Target="../media/image305.png" Type="http://schemas.openxmlformats.org/officeDocument/2006/relationships/image"/><Relationship Id="rId7" Target="../media/image30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media/image323.png" Type="http://schemas.openxmlformats.org/officeDocument/2006/relationships/image"/><Relationship Id="rId18" Target="../media/image324.png" Type="http://schemas.openxmlformats.org/officeDocument/2006/relationships/image"/><Relationship Id="rId19" Target="../media/image325.png" Type="http://schemas.openxmlformats.org/officeDocument/2006/relationships/image"/><Relationship Id="rId20" Target="../media/image32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media/image36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media/image378.png" Type="http://schemas.openxmlformats.org/officeDocument/2006/relationships/image"/><Relationship Id="rId18" Target="../media/image379.png" Type="http://schemas.openxmlformats.org/officeDocument/2006/relationships/image"/><Relationship Id="rId19" Target="../media/image380.png" Type="http://schemas.openxmlformats.org/officeDocument/2006/relationships/image"/><Relationship Id="rId20" Target="../media/image381.png" Type="http://schemas.openxmlformats.org/officeDocument/2006/relationships/image"/><Relationship Id="rId21" Target="../media/image38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media/image390.png" Type="http://schemas.openxmlformats.org/officeDocument/2006/relationships/image"/><Relationship Id="rId9" Target="../media/image391.png" Type="http://schemas.openxmlformats.org/officeDocument/2006/relationships/image"/><Relationship Id="rId10" Target="../media/image392.png" Type="http://schemas.openxmlformats.org/officeDocument/2006/relationships/image"/><Relationship Id="rId11" Target="../media/image393.png" Type="http://schemas.openxmlformats.org/officeDocument/2006/relationships/image"/><Relationship Id="rId12" Target="../media/image394.png" Type="http://schemas.openxmlformats.org/officeDocument/2006/relationships/image"/><Relationship Id="rId13" Target="../media/image395.png" Type="http://schemas.openxmlformats.org/officeDocument/2006/relationships/image"/><Relationship Id="rId14" Target="../media/image39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media/image411.png" Type="http://schemas.openxmlformats.org/officeDocument/2006/relationships/image"/><Relationship Id="rId16" Target="../media/image41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media/image423.png" Type="http://schemas.openxmlformats.org/officeDocument/2006/relationships/image"/><Relationship Id="rId7" Target="../media/image4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media/image432.png" Type="http://schemas.openxmlformats.org/officeDocument/2006/relationships/image"/><Relationship Id="rId9" Target="../media/image433.png" Type="http://schemas.openxmlformats.org/officeDocument/2006/relationships/image"/><Relationship Id="rId10" Target="../media/image434.png" Type="http://schemas.openxmlformats.org/officeDocument/2006/relationships/image"/><Relationship Id="rId11" Target="../media/image435.png" Type="http://schemas.openxmlformats.org/officeDocument/2006/relationships/image"/><Relationship Id="rId12" Target="../media/image436.png" Type="http://schemas.openxmlformats.org/officeDocument/2006/relationships/image"/><Relationship Id="rId13" Target="../media/image437.png" Type="http://schemas.openxmlformats.org/officeDocument/2006/relationships/image"/><Relationship Id="rId14" Target="../media/image438.png" Type="http://schemas.openxmlformats.org/officeDocument/2006/relationships/image"/><Relationship Id="rId15" Target="../media/image439.png" Type="http://schemas.openxmlformats.org/officeDocument/2006/relationships/image"/><Relationship Id="rId16" Target="../media/image440.png" Type="http://schemas.openxmlformats.org/officeDocument/2006/relationships/image"/><Relationship Id="rId17" Target="../media/image441.png" Type="http://schemas.openxmlformats.org/officeDocument/2006/relationships/image"/><Relationship Id="rId18" Target="../media/image442.png" Type="http://schemas.openxmlformats.org/officeDocument/2006/relationships/image"/><Relationship Id="rId19" Target="../media/image443.png" Type="http://schemas.openxmlformats.org/officeDocument/2006/relationships/image"/><Relationship Id="rId20" Target="../media/image444.png" Type="http://schemas.openxmlformats.org/officeDocument/2006/relationships/image"/><Relationship Id="rId21" Target="../media/image445.png" Type="http://schemas.openxmlformats.org/officeDocument/2006/relationships/image"/><Relationship Id="rId22" Target="../media/image446.png" Type="http://schemas.openxmlformats.org/officeDocument/2006/relationships/image"/><Relationship Id="rId23" Target="../media/image447.png" Type="http://schemas.openxmlformats.org/officeDocument/2006/relationships/image"/><Relationship Id="rId24" Target="../media/image448.png" Type="http://schemas.openxmlformats.org/officeDocument/2006/relationships/image"/><Relationship Id="rId25" Target="../media/image449.png" Type="http://schemas.openxmlformats.org/officeDocument/2006/relationships/image"/><Relationship Id="rId26" Target="../media/image450.png" Type="http://schemas.openxmlformats.org/officeDocument/2006/relationships/image"/><Relationship Id="rId27" Target="../media/image451.png" Type="http://schemas.openxmlformats.org/officeDocument/2006/relationships/image"/><Relationship Id="rId28" Target="../media/image452.png" Type="http://schemas.openxmlformats.org/officeDocument/2006/relationships/image"/><Relationship Id="rId29" Target="../media/image45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b77c8f80-f155-11eb-8766-1f68cf60a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5d4577c-29c4-4847-a5c9-55776477b8c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lock-storage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snapsho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is.vpn-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fb171b30-a0e2-11ea-8c89-ff84138bac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9617650-09ff-11ec-85f2-d10915d24d7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2fdd0-bba5-11ea-8966-5d6402fed1c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ad9c1b8-e58e-2a9d-ccb8-d4d5ae84abc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d307850-0404-11eb-8c8b-c7d7505f65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cassandr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nterprise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d0532c0-f87c-11ea-be25-c9dc051df74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dedicated-hos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6fb7610-0f92-11ea-a6a3-8b96ed1570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86e2b60-2455-11eb-aa2e-d9b1d586d9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cdb4690-c2d8-11eb-bff1-4f7b9d2dfe4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4a429f4-a2f2-40e3-b155-29242c8f514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EB04BA5-25BB-4E52-AAE5-9C7BEF86543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otf-service-i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5874a60-cb12-11e7-948e-37ac098eb1b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b960983-4483-488a-9851-6f7cccdb3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2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35145f0-2cac-4505-59e9-2e363d08d5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41347f-b18e-4ca6-bf80-b5467c63f9a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ea9a2-0fec-4021-8b70-8da5373394e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ntainers-kubernet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load-balanc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13e1860-959c-11e8-871e-ad157af61ad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1c53b72-918f-4869-b834-2d99eb28422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b3c3da-7b1f-0879-f414-f367da21848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im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c1472b0-6b8b-11e9-a537-057f5126932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bd30e0-8921-11e9-a2c5-13fceaf553c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messages-for-rabbitmq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8d12b7-cee7-4c35-90d7-582ffef56f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1037c41-adce-4bb5-8b45-0c06004916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c42cff0-b19b-11eb-9a66-c717766c1d3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b72f520-1932-11eb-b970-abf2d7676e4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f5debff-044f-4292-b387-9c9a50ba81f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d4c7a4d-2a2d-433f-a38d-9ebff43de33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b569e-03d7-44e4-a68c-6f567689a26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f2c407b-0a0d-4c57-8d8e-31bc7707d56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80fa4f0-62bc-48dc-8388-b4458f3f310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placement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66f360-66d1-11e9-85ef-a19427301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02343d-a294-46e4-bfdd-6bdeb422a49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846d490-ef88-44a1-822e-9d7f4d40a90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3a3d18e-847e-4c27-807f-3b509613612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1a901ac-fb7d-9b6e-eb25-14e75a20c4c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eb2d5a0-24ff-11eb-9437-631d7272fff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2e97f08-c40d-b09d-e4af-7fd4d07991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35ead7e-cc70-4f10-8f2c-6e6c6821ce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5f8ac0-98f7-11e9-a40c-5b3c4bf3cc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67ab6d8-48dd-485a-adf9-30d5107537a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openshif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c4e5912-59dc-40b7-a482-25c6c6d38c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14c9e07-7039-44a7-8eed-c508135829a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517bf0-88ba-11ea-a52e-91aeb42a40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atellite-iaa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schematic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bc0cdb0-af2a-11ea-98c7-29e5db82264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BM_Secure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ee2b5a9-fee8-419f-a8be-510bd12de96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1a321c-6289-420c-bce5-b2e9525c38a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623978-519a-42e1-ba8f-67a10a883e3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0814030-c9dd-11e7-9a5e-19d80fed5e0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8ae3340-b0f3-470e-b0fc-db28f19be7d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acdbc42-8965-48f9-8a3c-1c728b6ed2c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83cd952-9671-47a7-908a-f59a076eb9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2c1d79-9176-4597-9cff-941a8d6cfd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cf956de-e7c2-4a02-8f3b-ae554fa55cf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512e5f0-64fb-11e8-9c23-830c05b8b72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0dcbebb-c6e6-40c8-a5ba-10b7fc16d38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e72e70b-546c-4dea-abe9-8a9a81f4494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38a4da0-c353-11e9-83b6-a36a57a97a0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e6f57b6-08fa-4579-b792-96eb536868e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45ca653-38b8-4bbe-a532-f3511683d65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52414f6-7c44-4faa-8075-5b9219e9a05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77c8d09-81e9-48e2-b04c-6157bb2f234f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e0bdb3-7a00-44e9-bb4b-3d6209d5d3c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f5fa0b9-fd41-4d55-8f4b-81a15458017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1c54af-979b-47eb-b97a-4b6aa4aaebf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vp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endpoint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87073fb-ba5b-9407-d2ac-938308d890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irtual-server-group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instan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7254b0-a9a0-11ea-9ff6-17a22eb543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d019f3-0fd6-4c25-966d-f3952481a87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9ba9d4c-b1c5-4cc3-a163-38b580121e0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8aa8e2c-1121-4592-94ed-8b7414eb33b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8a3f6e9-3a1b-4559-a529-26e94702518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d3cc41-1774-4bf7-9044-22d93dfa685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2021-12-05T23:02:54.275Z</dcterms:created>
  <dcterms:modified xsi:type="dcterms:W3CDTF">2021-12-05T23:02:54.275Z</dcterms:modified>
</cp:coreProperties>
</file>