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04 2020 16:17:07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2020-03-04T16:17:19.910Z</dcterms:created>
  <dcterms:modified xsi:type="dcterms:W3CDTF">2020-03-04T16:17:19.910Z</dcterms:modified>
</cp:coreProperties>
</file>