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Thu Jun 10 2021 15:00:59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46cfc7b-fd15-8532-5e22-fdbc81712bf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9cddb80-34f5-11eb-b2ad-575dbc8680e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c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2fdd0-bba5-11ea-8966-5d6402fed1c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d0532c0-f87c-11ea-be25-c9dc051df74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dedicated-ho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b45fd07-d6cf-4596-b95e-2d3257267fd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6fb7610-0f92-11ea-a6a3-8b96ed1570d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dd59b11-c3c5-5aad-f6b2-2a0c2a3e6c4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c11a440-6073-11e9-9f5a-2f7997ba23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86e2b60-2455-11eb-aa2e-d9b1d586d9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4ed8a30-936f-11e9-b289-1d079699cb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b72f520-1932-11eb-b970-abf2d7676e4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7254b0-a9a0-11ea-9ff6-17a22eb543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d3a5a53-eb60-4f3c-8fd1-17f88585b6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2021-06-10T15:01:21.945Z</dcterms:created>
  <dcterms:modified xsi:type="dcterms:W3CDTF">2021-06-10T15:01:21.945Z</dcterms:modified>
</cp:coreProperties>
</file>