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15 2020 16:28:37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tc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mongo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postgresq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redi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d6e097c-b3b2-482a-b92d-6da183602cb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2e72d-00ce-4220-b44c-650c8314e58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0e0f30-a061-11e8-9dfc-536f3b15860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e3f0d2-0f49-ddfd-0eb9-2897b9d3a45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6e0937-6110-42eb-8988-3a1999854d2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754a80-62eb-11e8-8081-896abbd4f1e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1a901ac-fb7d-9b6e-eb25-14e75a20c4c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06082a0-0c84-11ea-a0a5-f195be0f84d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PROJECT COLIGO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35ead7e-cc70-4f10-8f2c-6e6c6821ce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d3c158-4659-cca5-0c7c-eef6cdd1b9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38a4da0-c353-11e9-83b6-a36a57a97a0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ac189e-d717-52a9-449e-208b4ffdd8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vp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irtual-server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nstan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00c7e8b-6609-71eb-e136-0a0f0ef9c2a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VoiceAgent091520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2020-07-15T16:28:52.866Z</dcterms:created>
  <dcterms:modified xsi:type="dcterms:W3CDTF">2020-07-15T16:28:52.866Z</dcterms:modified>
</cp:coreProperties>
</file>