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Mar 08 2021 07:07:25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8.png" Type="http://schemas.openxmlformats.org/officeDocument/2006/relationships/image"/><Relationship Id="rId2" Target="../media/image229.png" Type="http://schemas.openxmlformats.org/officeDocument/2006/relationships/image"/><Relationship Id="rId3" Target="../media/image230.png" Type="http://schemas.openxmlformats.org/officeDocument/2006/relationships/image"/><Relationship Id="rId4" Target="../media/image231.png" Type="http://schemas.openxmlformats.org/officeDocument/2006/relationships/image"/><Relationship Id="rId5" Target="../media/image232.png" Type="http://schemas.openxmlformats.org/officeDocument/2006/relationships/image"/><Relationship Id="rId6" Target="../media/image233.png" Type="http://schemas.openxmlformats.org/officeDocument/2006/relationships/image"/><Relationship Id="rId7" Target="../media/image234.png" Type="http://schemas.openxmlformats.org/officeDocument/2006/relationships/image"/><Relationship Id="rId8" Target="../media/image235.png" Type="http://schemas.openxmlformats.org/officeDocument/2006/relationships/image"/><Relationship Id="rId9" Target="../media/image236.png" Type="http://schemas.openxmlformats.org/officeDocument/2006/relationships/image"/><Relationship Id="rId10" Target="../media/image237.png" Type="http://schemas.openxmlformats.org/officeDocument/2006/relationships/image"/><Relationship Id="rId11" Target="../media/image238.png" Type="http://schemas.openxmlformats.org/officeDocument/2006/relationships/image"/><Relationship Id="rId12" Target="../media/image239.png" Type="http://schemas.openxmlformats.org/officeDocument/2006/relationships/image"/><Relationship Id="rId13" Target="../media/image240.png" Type="http://schemas.openxmlformats.org/officeDocument/2006/relationships/image"/><Relationship Id="rId14" Target="../media/image241.png" Type="http://schemas.openxmlformats.org/officeDocument/2006/relationships/image"/><Relationship Id="rId15" Target="../media/image242.png" Type="http://schemas.openxmlformats.org/officeDocument/2006/relationships/image"/><Relationship Id="rId16" Target="../media/image243.png" Type="http://schemas.openxmlformats.org/officeDocument/2006/relationships/image"/><Relationship Id="rId17" Target="../media/image244.png" Type="http://schemas.openxmlformats.org/officeDocument/2006/relationships/image"/><Relationship Id="rId18" Target="../media/image245.png" Type="http://schemas.openxmlformats.org/officeDocument/2006/relationships/image"/><Relationship Id="rId19" Target="../media/image246.png" Type="http://schemas.openxmlformats.org/officeDocument/2006/relationships/image"/><Relationship Id="rId20" Target="../media/image247.png" Type="http://schemas.openxmlformats.org/officeDocument/2006/relationships/image"/><Relationship Id="rId21" Target="../media/image248.png" Type="http://schemas.openxmlformats.org/officeDocument/2006/relationships/image"/><Relationship Id="rId22" Target="../media/image249.png" Type="http://schemas.openxmlformats.org/officeDocument/2006/relationships/image"/><Relationship Id="rId23" Target="../media/image250.png" Type="http://schemas.openxmlformats.org/officeDocument/2006/relationships/image"/><Relationship Id="rId24" Target="../media/image251.png" Type="http://schemas.openxmlformats.org/officeDocument/2006/relationships/image"/><Relationship Id="rId25" Target="../media/image252.png" Type="http://schemas.openxmlformats.org/officeDocument/2006/relationships/image"/><Relationship Id="rId26" Target="../media/image253.png" Type="http://schemas.openxmlformats.org/officeDocument/2006/relationships/image"/><Relationship Id="rId27" Target="../media/image254.png" Type="http://schemas.openxmlformats.org/officeDocument/2006/relationships/image"/><Relationship Id="rId28" Target="../media/image255.png" Type="http://schemas.openxmlformats.org/officeDocument/2006/relationships/image"/><Relationship Id="rId29" Target="../media/image256.png" Type="http://schemas.openxmlformats.org/officeDocument/2006/relationships/image"/><Relationship Id="rId30" Target="../media/image257.png" Type="http://schemas.openxmlformats.org/officeDocument/2006/relationships/image"/><Relationship Id="rId31" Target="../media/image258.png" Type="http://schemas.openxmlformats.org/officeDocument/2006/relationships/image"/><Relationship Id="rId32" Target="../media/image259.png" Type="http://schemas.openxmlformats.org/officeDocument/2006/relationships/image"/><Relationship Id="rId33" Target="../media/image260.png" Type="http://schemas.openxmlformats.org/officeDocument/2006/relationships/image"/><Relationship Id="rId34" Target="../media/image261.png" Type="http://schemas.openxmlformats.org/officeDocument/2006/relationships/image"/><Relationship Id="rId35" Target="../media/image262.png" Type="http://schemas.openxmlformats.org/officeDocument/2006/relationships/image"/><Relationship Id="rId36" Target="../media/image26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media/image271.png" Type="http://schemas.openxmlformats.org/officeDocument/2006/relationships/image"/><Relationship Id="rId9" Target="../media/image272.png" Type="http://schemas.openxmlformats.org/officeDocument/2006/relationships/image"/><Relationship Id="rId10" Target="../media/image273.png" Type="http://schemas.openxmlformats.org/officeDocument/2006/relationships/image"/><Relationship Id="rId11" Target="../media/image274.png" Type="http://schemas.openxmlformats.org/officeDocument/2006/relationships/image"/><Relationship Id="rId12" Target="../media/image275.png" Type="http://schemas.openxmlformats.org/officeDocument/2006/relationships/image"/><Relationship Id="rId13" Target="../media/image276.png" Type="http://schemas.openxmlformats.org/officeDocument/2006/relationships/image"/><Relationship Id="rId14" Target="../media/image277.png" Type="http://schemas.openxmlformats.org/officeDocument/2006/relationships/image"/><Relationship Id="rId15" Target="../media/image278.png" Type="http://schemas.openxmlformats.org/officeDocument/2006/relationships/image"/><Relationship Id="rId16" Target="../media/image279.png" Type="http://schemas.openxmlformats.org/officeDocument/2006/relationships/image"/><Relationship Id="rId17" Target="../media/image280.png" Type="http://schemas.openxmlformats.org/officeDocument/2006/relationships/image"/><Relationship Id="rId18" Target="../media/image281.png" Type="http://schemas.openxmlformats.org/officeDocument/2006/relationships/image"/><Relationship Id="rId19" Target="../media/image282.png" Type="http://schemas.openxmlformats.org/officeDocument/2006/relationships/image"/><Relationship Id="rId20" Target="../media/image283.png" Type="http://schemas.openxmlformats.org/officeDocument/2006/relationships/image"/><Relationship Id="rId21" Target="../media/image284.png" Type="http://schemas.openxmlformats.org/officeDocument/2006/relationships/image"/><Relationship Id="rId22" Target="../media/image285.png" Type="http://schemas.openxmlformats.org/officeDocument/2006/relationships/image"/><Relationship Id="rId23" Target="../media/image286.png" Type="http://schemas.openxmlformats.org/officeDocument/2006/relationships/image"/><Relationship Id="rId24" Target="../media/image287.png" Type="http://schemas.openxmlformats.org/officeDocument/2006/relationships/image"/><Relationship Id="rId25" Target="../media/image288.png" Type="http://schemas.openxmlformats.org/officeDocument/2006/relationships/image"/><Relationship Id="rId26" Target="../media/image289.png" Type="http://schemas.openxmlformats.org/officeDocument/2006/relationships/image"/><Relationship Id="rId27" Target="../media/image290.png" Type="http://schemas.openxmlformats.org/officeDocument/2006/relationships/image"/><Relationship Id="rId28" Target="../media/image291.png" Type="http://schemas.openxmlformats.org/officeDocument/2006/relationships/image"/><Relationship Id="rId29" Target="../media/image292.png" Type="http://schemas.openxmlformats.org/officeDocument/2006/relationships/image"/><Relationship Id="rId30" Target="../media/image293.png" Type="http://schemas.openxmlformats.org/officeDocument/2006/relationships/image"/><Relationship Id="rId31" Target="../media/image294.png" Type="http://schemas.openxmlformats.org/officeDocument/2006/relationships/image"/><Relationship Id="rId32" Target="../media/image295.png" Type="http://schemas.openxmlformats.org/officeDocument/2006/relationships/image"/><Relationship Id="rId33" Target="../media/image296.png" Type="http://schemas.openxmlformats.org/officeDocument/2006/relationships/image"/><Relationship Id="rId34" Target="../media/image297.png" Type="http://schemas.openxmlformats.org/officeDocument/2006/relationships/image"/><Relationship Id="rId35" Target="../media/image298.png" Type="http://schemas.openxmlformats.org/officeDocument/2006/relationships/image"/><Relationship Id="rId36" Target="../media/image29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media/image316.png" Type="http://schemas.openxmlformats.org/officeDocument/2006/relationships/image"/><Relationship Id="rId9" Target="../media/image317.png" Type="http://schemas.openxmlformats.org/officeDocument/2006/relationships/image"/><Relationship Id="rId10" Target="../media/image318.png" Type="http://schemas.openxmlformats.org/officeDocument/2006/relationships/image"/><Relationship Id="rId11" Target="../media/image319.png" Type="http://schemas.openxmlformats.org/officeDocument/2006/relationships/image"/><Relationship Id="rId12" Target="../media/image320.png" Type="http://schemas.openxmlformats.org/officeDocument/2006/relationships/image"/><Relationship Id="rId13" Target="../media/image321.png" Type="http://schemas.openxmlformats.org/officeDocument/2006/relationships/image"/><Relationship Id="rId14" Target="../media/image322.png" Type="http://schemas.openxmlformats.org/officeDocument/2006/relationships/image"/><Relationship Id="rId15" Target="../media/image323.png" Type="http://schemas.openxmlformats.org/officeDocument/2006/relationships/image"/><Relationship Id="rId16" Target="../media/image324.png" Type="http://schemas.openxmlformats.org/officeDocument/2006/relationships/image"/><Relationship Id="rId17" Target="../media/image325.png" Type="http://schemas.openxmlformats.org/officeDocument/2006/relationships/image"/><Relationship Id="rId18" Target="../media/image326.png" Type="http://schemas.openxmlformats.org/officeDocument/2006/relationships/image"/><Relationship Id="rId19" Target="../media/image327.png" Type="http://schemas.openxmlformats.org/officeDocument/2006/relationships/image"/><Relationship Id="rId20" Target="../media/image32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9.png" Type="http://schemas.openxmlformats.org/officeDocument/2006/relationships/image"/><Relationship Id="rId2" Target="../media/image330.png" Type="http://schemas.openxmlformats.org/officeDocument/2006/relationships/image"/><Relationship Id="rId3" Target="../media/image331.png" Type="http://schemas.openxmlformats.org/officeDocument/2006/relationships/image"/><Relationship Id="rId4" Target="../media/image332.png" Type="http://schemas.openxmlformats.org/officeDocument/2006/relationships/image"/><Relationship Id="rId5" Target="../media/image333.png" Type="http://schemas.openxmlformats.org/officeDocument/2006/relationships/image"/><Relationship Id="rId6" Target="../media/image334.png" Type="http://schemas.openxmlformats.org/officeDocument/2006/relationships/image"/><Relationship Id="rId7" Target="../media/image335.png" Type="http://schemas.openxmlformats.org/officeDocument/2006/relationships/image"/><Relationship Id="rId8" Target="../media/image336.png" Type="http://schemas.openxmlformats.org/officeDocument/2006/relationships/image"/><Relationship Id="rId9" Target="../media/image337.png" Type="http://schemas.openxmlformats.org/officeDocument/2006/relationships/image"/><Relationship Id="rId10" Target="../media/image338.png" Type="http://schemas.openxmlformats.org/officeDocument/2006/relationships/image"/><Relationship Id="rId11" Target="../media/image339.png" Type="http://schemas.openxmlformats.org/officeDocument/2006/relationships/image"/><Relationship Id="rId12" Target="../media/image340.png" Type="http://schemas.openxmlformats.org/officeDocument/2006/relationships/image"/><Relationship Id="rId13" Target="../media/image341.png" Type="http://schemas.openxmlformats.org/officeDocument/2006/relationships/image"/><Relationship Id="rId14" Target="../media/image342.png" Type="http://schemas.openxmlformats.org/officeDocument/2006/relationships/image"/><Relationship Id="rId15" Target="../media/image343.png" Type="http://schemas.openxmlformats.org/officeDocument/2006/relationships/image"/><Relationship Id="rId16" Target="../media/image34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media/image36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media/image374.png" Type="http://schemas.openxmlformats.org/officeDocument/2006/relationships/image"/><Relationship Id="rId12" Target="../media/image375.png" Type="http://schemas.openxmlformats.org/officeDocument/2006/relationships/image"/><Relationship Id="rId13" Target="../media/image376.png" Type="http://schemas.openxmlformats.org/officeDocument/2006/relationships/image"/><Relationship Id="rId14" Target="../media/image377.png" Type="http://schemas.openxmlformats.org/officeDocument/2006/relationships/image"/><Relationship Id="rId15" Target="../media/image378.png" Type="http://schemas.openxmlformats.org/officeDocument/2006/relationships/image"/><Relationship Id="rId16" Target="../media/image379.png" Type="http://schemas.openxmlformats.org/officeDocument/2006/relationships/image"/><Relationship Id="rId17" Target="../media/image380.png" Type="http://schemas.openxmlformats.org/officeDocument/2006/relationships/image"/><Relationship Id="rId18" Target="../media/image381.png" Type="http://schemas.openxmlformats.org/officeDocument/2006/relationships/image"/><Relationship Id="rId19" Target="../media/image382.png" Type="http://schemas.openxmlformats.org/officeDocument/2006/relationships/image"/><Relationship Id="rId20" Target="../media/image383.png" Type="http://schemas.openxmlformats.org/officeDocument/2006/relationships/image"/><Relationship Id="rId21" Target="../media/image38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5.png" Type="http://schemas.openxmlformats.org/officeDocument/2006/relationships/image"/><Relationship Id="rId2" Target="../media/image386.png" Type="http://schemas.openxmlformats.org/officeDocument/2006/relationships/image"/><Relationship Id="rId3" Target="../media/image387.png" Type="http://schemas.openxmlformats.org/officeDocument/2006/relationships/image"/><Relationship Id="rId4" Target="../media/image388.png" Type="http://schemas.openxmlformats.org/officeDocument/2006/relationships/image"/><Relationship Id="rId5" Target="../media/image389.png" Type="http://schemas.openxmlformats.org/officeDocument/2006/relationships/image"/><Relationship Id="rId6" Target="../media/image390.png" Type="http://schemas.openxmlformats.org/officeDocument/2006/relationships/image"/><Relationship Id="rId7" Target="../media/image391.png" Type="http://schemas.openxmlformats.org/officeDocument/2006/relationships/image"/><Relationship Id="rId8" Target="../media/image392.png" Type="http://schemas.openxmlformats.org/officeDocument/2006/relationships/image"/><Relationship Id="rId9" Target="../media/image393.png" Type="http://schemas.openxmlformats.org/officeDocument/2006/relationships/image"/><Relationship Id="rId10" Target="../media/image394.png" Type="http://schemas.openxmlformats.org/officeDocument/2006/relationships/image"/><Relationship Id="rId11" Target="../media/image395.png" Type="http://schemas.openxmlformats.org/officeDocument/2006/relationships/image"/><Relationship Id="rId12" Target="../media/image396.png" Type="http://schemas.openxmlformats.org/officeDocument/2006/relationships/image"/><Relationship Id="rId13" Target="../media/image397.png" Type="http://schemas.openxmlformats.org/officeDocument/2006/relationships/image"/><Relationship Id="rId14" Target="../media/image39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media/image413.png" Type="http://schemas.openxmlformats.org/officeDocument/2006/relationships/image"/><Relationship Id="rId16" Target="../media/image41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0.png" Type="http://schemas.openxmlformats.org/officeDocument/2006/relationships/image"/><Relationship Id="rId2" Target="../media/image421.png" Type="http://schemas.openxmlformats.org/officeDocument/2006/relationships/image"/><Relationship Id="rId3" Target="../media/image422.png" Type="http://schemas.openxmlformats.org/officeDocument/2006/relationships/image"/><Relationship Id="rId4" Target="../media/image423.png" Type="http://schemas.openxmlformats.org/officeDocument/2006/relationships/image"/><Relationship Id="rId5" Target="../media/image424.png" Type="http://schemas.openxmlformats.org/officeDocument/2006/relationships/image"/><Relationship Id="rId6" Target="../media/image425.png" Type="http://schemas.openxmlformats.org/officeDocument/2006/relationships/image"/><Relationship Id="rId7" Target="../media/image42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media/image434.png" Type="http://schemas.openxmlformats.org/officeDocument/2006/relationships/image"/><Relationship Id="rId9" Target="../media/image435.png" Type="http://schemas.openxmlformats.org/officeDocument/2006/relationships/image"/><Relationship Id="rId10" Target="../media/image436.png" Type="http://schemas.openxmlformats.org/officeDocument/2006/relationships/image"/><Relationship Id="rId11" Target="../media/image437.png" Type="http://schemas.openxmlformats.org/officeDocument/2006/relationships/image"/><Relationship Id="rId12" Target="../media/image438.png" Type="http://schemas.openxmlformats.org/officeDocument/2006/relationships/image"/><Relationship Id="rId13" Target="../media/image439.png" Type="http://schemas.openxmlformats.org/officeDocument/2006/relationships/image"/><Relationship Id="rId14" Target="../media/image440.png" Type="http://schemas.openxmlformats.org/officeDocument/2006/relationships/image"/><Relationship Id="rId15" Target="../media/image441.png" Type="http://schemas.openxmlformats.org/officeDocument/2006/relationships/image"/><Relationship Id="rId16" Target="../media/image442.png" Type="http://schemas.openxmlformats.org/officeDocument/2006/relationships/image"/><Relationship Id="rId17" Target="../media/image443.png" Type="http://schemas.openxmlformats.org/officeDocument/2006/relationships/image"/><Relationship Id="rId18" Target="../media/image444.png" Type="http://schemas.openxmlformats.org/officeDocument/2006/relationships/image"/><Relationship Id="rId19" Target="../media/image445.png" Type="http://schemas.openxmlformats.org/officeDocument/2006/relationships/image"/><Relationship Id="rId20" Target="../media/image446.png" Type="http://schemas.openxmlformats.org/officeDocument/2006/relationships/image"/><Relationship Id="rId21" Target="../media/image447.png" Type="http://schemas.openxmlformats.org/officeDocument/2006/relationships/image"/><Relationship Id="rId22" Target="../media/image448.png" Type="http://schemas.openxmlformats.org/officeDocument/2006/relationships/image"/><Relationship Id="rId23" Target="../media/image449.png" Type="http://schemas.openxmlformats.org/officeDocument/2006/relationships/image"/><Relationship Id="rId24" Target="../media/image450.png" Type="http://schemas.openxmlformats.org/officeDocument/2006/relationships/image"/><Relationship Id="rId25" Target="../media/image451.png" Type="http://schemas.openxmlformats.org/officeDocument/2006/relationships/image"/><Relationship Id="rId26" Target="../media/image452.png" Type="http://schemas.openxmlformats.org/officeDocument/2006/relationships/image"/><Relationship Id="rId27" Target="../media/image453.png" Type="http://schemas.openxmlformats.org/officeDocument/2006/relationships/image"/><Relationship Id="rId28" Target="../media/image454.png" Type="http://schemas.openxmlformats.org/officeDocument/2006/relationships/image"/><Relationship Id="rId29" Target="../media/image45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c1b8-e58e-2a9d-ccb8-d4d5ae84abc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floating-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mag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network-ac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f5debff-044f-4292-b387-9c9a50ba81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b569e-03d7-44e4-a68c-6f567689a2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f2c407b-0a0d-4c57-8d8e-31bc7707d56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0fa4f0-62bc-48dc-8388-b4458f3f310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public-gatewa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b1b0890-573c-11e8-9a9e-e3bf6f54390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security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ee2b5a9-fee8-419f-a8be-510bd12de96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1a321c-6289-420c-bce5-b2e9525c38a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7623978-519a-42e1-ba8f-67a10a883e3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0814030-c9dd-11e7-9a5e-19d80fed5e0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56153d0-5ad0-11e9-b7f9-41319ef2212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8ae3340-b0f3-470e-b0fc-db28f19be7d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subne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83cd952-9671-47a7-908a-f59a076eb93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2c1d79-9176-4597-9cff-941a8d6cfd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f956de-e7c2-4a02-8f3b-ae554fa55cf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12e5f0-64fb-11e8-9c23-830c05b8b72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0dcbebb-c6e6-40c8-a5ba-10b7fc16d38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e72e70b-546c-4dea-abe9-8a9a81f4494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38a4da0-c353-11e9-83b6-a36a57a97a0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e6f57b6-08fa-4579-b792-96eb536868e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45ca653-38b8-4bbe-a532-f3511683d65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52414f6-7c44-4faa-8075-5b9219e9a0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77c8d09-81e9-48e2-b04c-6157bb2f234f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e0bdb3-7a00-44e9-bb4b-3d6209d5d3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f5fa0b9-fd41-4d55-8f4b-81a15458017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1c54af-979b-47eb-b97a-4b6aa4aaebf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vp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endpoint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87073fb-ba5b-9407-d2ac-938308d890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irtual-server-group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instan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0c7e8b-6609-71eb-e136-0a0f0ef9c2a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57254b0-a9a0-11ea-9ff6-17a22eb543c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45626d-55e3-4418-be11-683a26dbc1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3a5a53-eb60-4f3c-8fd1-17f88585b6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aa8e2c-1121-4592-94ed-8b7414eb33b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8a3f6e9-3a1b-4559-a529-26e94702518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dd3cc41-1774-4bf7-9044-22d93dfa68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2021-03-08T07:07:39.693Z</dcterms:created>
  <dcterms:modified xsi:type="dcterms:W3CDTF">2021-03-08T07:07:39.693Z</dcterms:modified>
</cp:coreProperties>
</file>