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Apr 09 2023 23:02:17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0.png" Type="http://schemas.openxmlformats.org/officeDocument/2006/relationships/image"/><Relationship Id="rId2" Target="../media/image291.png" Type="http://schemas.openxmlformats.org/officeDocument/2006/relationships/image"/><Relationship Id="rId3" Target="../media/image292.png" Type="http://schemas.openxmlformats.org/officeDocument/2006/relationships/image"/><Relationship Id="rId4" Target="../media/image293.png" Type="http://schemas.openxmlformats.org/officeDocument/2006/relationships/image"/><Relationship Id="rId5" Target="../media/image294.png" Type="http://schemas.openxmlformats.org/officeDocument/2006/relationships/image"/><Relationship Id="rId6" Target="../media/image295.png" Type="http://schemas.openxmlformats.org/officeDocument/2006/relationships/image"/><Relationship Id="rId7" Target="../media/image296.png" Type="http://schemas.openxmlformats.org/officeDocument/2006/relationships/image"/><Relationship Id="rId8" Target="../media/image297.png" Type="http://schemas.openxmlformats.org/officeDocument/2006/relationships/image"/><Relationship Id="rId9" Target="../media/image298.png" Type="http://schemas.openxmlformats.org/officeDocument/2006/relationships/image"/><Relationship Id="rId10" Target="../media/image299.png" Type="http://schemas.openxmlformats.org/officeDocument/2006/relationships/image"/><Relationship Id="rId11" Target="../media/image300.png" Type="http://schemas.openxmlformats.org/officeDocument/2006/relationships/image"/><Relationship Id="rId12" Target="../media/image301.png" Type="http://schemas.openxmlformats.org/officeDocument/2006/relationships/image"/><Relationship Id="rId13" Target="../media/image302.png" Type="http://schemas.openxmlformats.org/officeDocument/2006/relationships/image"/><Relationship Id="rId14" Target="../media/image303.png" Type="http://schemas.openxmlformats.org/officeDocument/2006/relationships/image"/><Relationship Id="rId15" Target="../media/image304.png" Type="http://schemas.openxmlformats.org/officeDocument/2006/relationships/image"/><Relationship Id="rId16" Target="../media/image30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media/image34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media/image402.png" Type="http://schemas.openxmlformats.org/officeDocument/2006/relationships/image"/><Relationship Id="rId16" Target="../media/image403.png" Type="http://schemas.openxmlformats.org/officeDocument/2006/relationships/image"/><Relationship Id="rId17" Target="../media/image404.png" Type="http://schemas.openxmlformats.org/officeDocument/2006/relationships/image"/><Relationship Id="rId18" Target="../media/image405.png" Type="http://schemas.openxmlformats.org/officeDocument/2006/relationships/image"/><Relationship Id="rId19" Target="../media/image406.png" Type="http://schemas.openxmlformats.org/officeDocument/2006/relationships/image"/><Relationship Id="rId20" Target="../media/image407.png" Type="http://schemas.openxmlformats.org/officeDocument/2006/relationships/image"/><Relationship Id="rId21" Target="../media/image408.png" Type="http://schemas.openxmlformats.org/officeDocument/2006/relationships/image"/><Relationship Id="rId22" Target="../media/image409.png" Type="http://schemas.openxmlformats.org/officeDocument/2006/relationships/image"/><Relationship Id="rId23" Target="../media/image410.png" Type="http://schemas.openxmlformats.org/officeDocument/2006/relationships/image"/><Relationship Id="rId24" Target="../media/image411.png" Type="http://schemas.openxmlformats.org/officeDocument/2006/relationships/image"/><Relationship Id="rId25" Target="../media/image412.png" Type="http://schemas.openxmlformats.org/officeDocument/2006/relationships/image"/><Relationship Id="rId26" Target="../media/image413.png" Type="http://schemas.openxmlformats.org/officeDocument/2006/relationships/image"/><Relationship Id="rId27" Target="../media/image414.png" Type="http://schemas.openxmlformats.org/officeDocument/2006/relationships/image"/><Relationship Id="rId28" Target="../media/image415.png" Type="http://schemas.openxmlformats.org/officeDocument/2006/relationships/image"/><Relationship Id="rId29" Target="../media/image41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89.png" Type="http://schemas.openxmlformats.org/officeDocument/2006/relationships/image"/><Relationship Id="rId2" Target="../media/image190.png" Type="http://schemas.openxmlformats.org/officeDocument/2006/relationships/image"/><Relationship Id="rId3" Target="../media/image191.png" Type="http://schemas.openxmlformats.org/officeDocument/2006/relationships/image"/><Relationship Id="rId4" Target="../media/image192.png" Type="http://schemas.openxmlformats.org/officeDocument/2006/relationships/image"/><Relationship Id="rId5" Target="../media/image193.png" Type="http://schemas.openxmlformats.org/officeDocument/2006/relationships/image"/><Relationship Id="rId6" Target="../media/image194.png" Type="http://schemas.openxmlformats.org/officeDocument/2006/relationships/image"/><Relationship Id="rId7" Target="../media/image195.png" Type="http://schemas.openxmlformats.org/officeDocument/2006/relationships/image"/><Relationship Id="rId8" Target="../media/image196.png" Type="http://schemas.openxmlformats.org/officeDocument/2006/relationships/image"/><Relationship Id="rId9" Target="../media/image197.png" Type="http://schemas.openxmlformats.org/officeDocument/2006/relationships/image"/><Relationship Id="rId10" Target="../media/image198.png" Type="http://schemas.openxmlformats.org/officeDocument/2006/relationships/image"/><Relationship Id="rId11" Target="../media/image199.png" Type="http://schemas.openxmlformats.org/officeDocument/2006/relationships/image"/><Relationship Id="rId12" Target="../media/image200.png" Type="http://schemas.openxmlformats.org/officeDocument/2006/relationships/image"/><Relationship Id="rId13" Target="../media/image201.png" Type="http://schemas.openxmlformats.org/officeDocument/2006/relationships/image"/><Relationship Id="rId14" Target="../media/image202.png" Type="http://schemas.openxmlformats.org/officeDocument/2006/relationships/image"/><Relationship Id="rId15" Target="../media/image203.png" Type="http://schemas.openxmlformats.org/officeDocument/2006/relationships/image"/><Relationship Id="rId16" Target="../media/image204.png" Type="http://schemas.openxmlformats.org/officeDocument/2006/relationships/image"/><Relationship Id="rId17" Target="../media/image205.png" Type="http://schemas.openxmlformats.org/officeDocument/2006/relationships/image"/><Relationship Id="rId18" Target="../media/image206.png" Type="http://schemas.openxmlformats.org/officeDocument/2006/relationships/image"/><Relationship Id="rId19" Target="../media/image207.png" Type="http://schemas.openxmlformats.org/officeDocument/2006/relationships/image"/><Relationship Id="rId20" Target="../media/image208.png" Type="http://schemas.openxmlformats.org/officeDocument/2006/relationships/image"/><Relationship Id="rId21" Target="../media/image209.png" Type="http://schemas.openxmlformats.org/officeDocument/2006/relationships/image"/><Relationship Id="rId22" Target="../media/image210.png" Type="http://schemas.openxmlformats.org/officeDocument/2006/relationships/image"/><Relationship Id="rId23" Target="../media/image211.png" Type="http://schemas.openxmlformats.org/officeDocument/2006/relationships/image"/><Relationship Id="rId24" Target="../media/image212.png" Type="http://schemas.openxmlformats.org/officeDocument/2006/relationships/image"/><Relationship Id="rId25" Target="../media/image213.png" Type="http://schemas.openxmlformats.org/officeDocument/2006/relationships/image"/><Relationship Id="rId26" Target="../media/image214.png" Type="http://schemas.openxmlformats.org/officeDocument/2006/relationships/image"/><Relationship Id="rId27" Target="../media/image215.png" Type="http://schemas.openxmlformats.org/officeDocument/2006/relationships/image"/><Relationship Id="rId28" Target="../media/image216.png" Type="http://schemas.openxmlformats.org/officeDocument/2006/relationships/image"/><Relationship Id="rId29" Target="../media/image217.png" Type="http://schemas.openxmlformats.org/officeDocument/2006/relationships/image"/><Relationship Id="rId30" Target="../media/image218.png" Type="http://schemas.openxmlformats.org/officeDocument/2006/relationships/image"/><Relationship Id="rId31" Target="../media/image219.png" Type="http://schemas.openxmlformats.org/officeDocument/2006/relationships/image"/><Relationship Id="rId32" Target="../media/image220.png" Type="http://schemas.openxmlformats.org/officeDocument/2006/relationships/image"/><Relationship Id="rId33" Target="../media/image221.png" Type="http://schemas.openxmlformats.org/officeDocument/2006/relationships/image"/><Relationship Id="rId34" Target="../media/image222.png" Type="http://schemas.openxmlformats.org/officeDocument/2006/relationships/image"/><Relationship Id="rId35" Target="../media/image223.png" Type="http://schemas.openxmlformats.org/officeDocument/2006/relationships/image"/><Relationship Id="rId36" Target="../media/image22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2c1d79-9176-4597-9cff-941a8d6cfd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38a4da0-c353-11e9-83b6-a36a57a97a0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endpoint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virtual-server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instanc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mware.directorsi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mware.vd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d1e0240-dd95-11eb-b4a0-db1c9221b8a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1c53b72-918f-4869-b834-2d99eb28422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d019f3-0fd6-4c25-966d-f3952481a87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07850-0404-11eb-8c8b-c7d7505f65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2023-04-09T23:02:21.413Z</dcterms:created>
  <dcterms:modified xsi:type="dcterms:W3CDTF">2023-04-09T23:02:21.413Z</dcterms:modified>
</cp:coreProperties>
</file>