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Apr 23 2023 23:02:17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96b9880-9e9b-11ea-9054-e15e287f1e7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atabases-for-cassandr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enterprised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lasticsearch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tc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mongo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ysq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postgre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redi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d0532c0-f87c-11ea-be25-c9dc051df7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2e72d-00ce-4220-b44c-650c8314e5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dedicated-hos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6fb7610-0f92-11ea-a6a3-8b96ed1570d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d59b11-c3c5-5aad-f6b2-2a0c2a3e6c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c11a440-6073-11e9-9f5a-2f7997ba2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86e2b60-2455-11eb-aa2e-d9b1d586d93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ed8a30-936f-11e9-b289-1d079699cbe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f539f6f-f717-44c6-9825-494d9a648c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8973dd7-184b-4e71-8485-84af8e81dbe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0427a43-cf48-41e0-bd95-26bde9c1210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ating-i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w-log-collecto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5b26324-9b39-c701-0cc5-b0d5d2fe8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unc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hc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f5a6ea-185e-4625-8281-9e8629360a4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dacb5a3-de4a-4361-9f39-0b6657f89f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e0e839d-ac5f-4435-b6b4-a58032feb27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a64cf0-5cf3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24d3260-5cf4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6f2197-9f9a-44f4-9463-f17ec64c6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mag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4a429f4-a2f2-40e3-b155-29242c8f514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metadat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EB04BA5-25BB-4E52-AAE5-9C7BEF86543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otf-service-i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35145f0-2cac-4505-59e9-2e363d08d5a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ntainers-kubernet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1faf010-4107-4877-a571-fc9c8763c3d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load-balanc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13e1860-959c-11e8-871e-ad157af61ad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b3c3da-7b1f-0879-f414-f367da21848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imi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c1472b0-6b8b-11e9-a537-057f512693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bd30e0-8921-11e9-a2c5-13fceaf553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essages-for-rabbitmq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273110c-1f86-4774-acf9-b89b47fff74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1690130-a4e8-11ea-94c3-d72a57643c7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831e900-82d6-11ec-95c5-c12c5a5d968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 WORKLOAD PROTECTION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db08950-01bb-11ec-a538-57bede45088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B08BA3-D14D-4BD9-A5E6-EF67C52D35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88FFEA-E976-4F83-B7EC-288233BF62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2023-04-23T23:02:21.312Z</dcterms:created>
  <dcterms:modified xsi:type="dcterms:W3CDTF">2023-04-23T23:02:21.312Z</dcterms:modified>
</cp:coreProperties>
</file>