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7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ype="http://schemas.openxmlformats.org/officeDocument/2006/relationships/presProps" Target="presProps.xml"/>  <Relationship Id="rId24" Type="http://schemas.openxmlformats.org/officeDocument/2006/relationships/viewProps" Target="viewProps.xml"/>  <Relationship Id="rId25" Type="http://schemas.openxmlformats.org/officeDocument/2006/relationships/theme" Target="theme/theme1.xml"/>  <Relationship Id="rId26" Type="http://schemas.openxmlformats.org/officeDocument/2006/relationships/tableStyles" Target="tableStyles.xml"/>  <Relationship Id="rId27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Sun Jul 24 2022 23:04:36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47.png" Type="http://schemas.openxmlformats.org/officeDocument/2006/relationships/image"/><Relationship Id="rId2" Target="../media/image248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49.png" Type="http://schemas.openxmlformats.org/officeDocument/2006/relationships/image"/><Relationship Id="rId2" Target="../media/image250.png" Type="http://schemas.openxmlformats.org/officeDocument/2006/relationships/image"/><Relationship Id="rId3" Target="../media/image251.png" Type="http://schemas.openxmlformats.org/officeDocument/2006/relationships/image"/><Relationship Id="rId4" Target="../media/image252.png" Type="http://schemas.openxmlformats.org/officeDocument/2006/relationships/image"/><Relationship Id="rId5" Target="../media/image253.png" Type="http://schemas.openxmlformats.org/officeDocument/2006/relationships/image"/><Relationship Id="rId6" Target="../media/image254.png" Type="http://schemas.openxmlformats.org/officeDocument/2006/relationships/image"/><Relationship Id="rId7" Target="../media/image255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56.png" Type="http://schemas.openxmlformats.org/officeDocument/2006/relationships/image"/><Relationship Id="rId2" Target="../media/image257.png" Type="http://schemas.openxmlformats.org/officeDocument/2006/relationships/image"/><Relationship Id="rId3" Target="../media/image258.png" Type="http://schemas.openxmlformats.org/officeDocument/2006/relationships/image"/><Relationship Id="rId4" Target="../media/image259.png" Type="http://schemas.openxmlformats.org/officeDocument/2006/relationships/image"/><Relationship Id="rId5" Target="../media/image260.png" Type="http://schemas.openxmlformats.org/officeDocument/2006/relationships/image"/><Relationship Id="rId6" Target="../media/image261.png" Type="http://schemas.openxmlformats.org/officeDocument/2006/relationships/image"/><Relationship Id="rId7" Target="../media/image262.png" Type="http://schemas.openxmlformats.org/officeDocument/2006/relationships/image"/><Relationship Id="rId8" Target="../media/image263.png" Type="http://schemas.openxmlformats.org/officeDocument/2006/relationships/image"/><Relationship Id="rId9" Target="../media/image264.png" Type="http://schemas.openxmlformats.org/officeDocument/2006/relationships/image"/><Relationship Id="rId10" Target="../media/image265.png" Type="http://schemas.openxmlformats.org/officeDocument/2006/relationships/image"/><Relationship Id="rId11" Target="../media/image266.png" Type="http://schemas.openxmlformats.org/officeDocument/2006/relationships/image"/><Relationship Id="rId12" Target="../media/image267.png" Type="http://schemas.openxmlformats.org/officeDocument/2006/relationships/image"/><Relationship Id="rId13" Target="../media/image268.png" Type="http://schemas.openxmlformats.org/officeDocument/2006/relationships/image"/><Relationship Id="rId14" Target="../media/image269.png" Type="http://schemas.openxmlformats.org/officeDocument/2006/relationships/image"/><Relationship Id="rId15" Target="../media/image270.png" Type="http://schemas.openxmlformats.org/officeDocument/2006/relationships/image"/><Relationship Id="rId16" Target="../media/image271.png" Type="http://schemas.openxmlformats.org/officeDocument/2006/relationships/image"/><Relationship Id="rId17" Target="../media/image272.png" Type="http://schemas.openxmlformats.org/officeDocument/2006/relationships/image"/><Relationship Id="rId18" Target="../media/image273.png" Type="http://schemas.openxmlformats.org/officeDocument/2006/relationships/image"/><Relationship Id="rId19" Target="../media/image274.png" Type="http://schemas.openxmlformats.org/officeDocument/2006/relationships/image"/><Relationship Id="rId20" Target="../media/image275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276.png" Type="http://schemas.openxmlformats.org/officeDocument/2006/relationships/image"/><Relationship Id="rId2" Target="../media/image277.png" Type="http://schemas.openxmlformats.org/officeDocument/2006/relationships/image"/><Relationship Id="rId3" Target="../media/image278.png" Type="http://schemas.openxmlformats.org/officeDocument/2006/relationships/image"/><Relationship Id="rId4" Target="../media/image279.png" Type="http://schemas.openxmlformats.org/officeDocument/2006/relationships/image"/><Relationship Id="rId5" Target="../media/image280.png" Type="http://schemas.openxmlformats.org/officeDocument/2006/relationships/image"/><Relationship Id="rId6" Target="../media/image281.png" Type="http://schemas.openxmlformats.org/officeDocument/2006/relationships/image"/><Relationship Id="rId7" Target="../media/image282.png" Type="http://schemas.openxmlformats.org/officeDocument/2006/relationships/image"/><Relationship Id="rId8" Target="../media/image283.png" Type="http://schemas.openxmlformats.org/officeDocument/2006/relationships/image"/><Relationship Id="rId9" Target="../media/image284.png" Type="http://schemas.openxmlformats.org/officeDocument/2006/relationships/image"/><Relationship Id="rId10" Target="../media/image285.png" Type="http://schemas.openxmlformats.org/officeDocument/2006/relationships/image"/><Relationship Id="rId11" Target="../media/image286.png" Type="http://schemas.openxmlformats.org/officeDocument/2006/relationships/image"/><Relationship Id="rId12" Target="../media/image287.png" Type="http://schemas.openxmlformats.org/officeDocument/2006/relationships/image"/><Relationship Id="rId13" Target="../media/image288.png" Type="http://schemas.openxmlformats.org/officeDocument/2006/relationships/image"/><Relationship Id="rId14" Target="../media/image289.png" Type="http://schemas.openxmlformats.org/officeDocument/2006/relationships/image"/><Relationship Id="rId15" Target="../media/image290.png" Type="http://schemas.openxmlformats.org/officeDocument/2006/relationships/image"/><Relationship Id="rId16" Target="../media/image291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292.png" Type="http://schemas.openxmlformats.org/officeDocument/2006/relationships/image"/><Relationship Id="rId2" Target="../media/image293.png" Type="http://schemas.openxmlformats.org/officeDocument/2006/relationships/image"/><Relationship Id="rId3" Target="../media/image294.png" Type="http://schemas.openxmlformats.org/officeDocument/2006/relationships/image"/><Relationship Id="rId4" Target="../media/image295.png" Type="http://schemas.openxmlformats.org/officeDocument/2006/relationships/image"/><Relationship Id="rId5" Target="../media/image296.png" Type="http://schemas.openxmlformats.org/officeDocument/2006/relationships/image"/><Relationship Id="rId6" Target="../media/image297.png" Type="http://schemas.openxmlformats.org/officeDocument/2006/relationships/image"/><Relationship Id="rId7" Target="../media/image298.png" Type="http://schemas.openxmlformats.org/officeDocument/2006/relationships/image"/><Relationship Id="rId8" Target="../media/image299.png" Type="http://schemas.openxmlformats.org/officeDocument/2006/relationships/image"/><Relationship Id="rId9" Target="../media/image300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01.png" Type="http://schemas.openxmlformats.org/officeDocument/2006/relationships/image"/><Relationship Id="rId2" Target="../media/image302.png" Type="http://schemas.openxmlformats.org/officeDocument/2006/relationships/image"/><Relationship Id="rId3" Target="../media/image303.png" Type="http://schemas.openxmlformats.org/officeDocument/2006/relationships/image"/><Relationship Id="rId4" Target="../media/image304.png" Type="http://schemas.openxmlformats.org/officeDocument/2006/relationships/image"/><Relationship Id="rId5" Target="../media/image305.png" Type="http://schemas.openxmlformats.org/officeDocument/2006/relationships/image"/><Relationship Id="rId6" Target="../media/image306.png" Type="http://schemas.openxmlformats.org/officeDocument/2006/relationships/image"/><Relationship Id="rId7" Target="../media/image307.png" Type="http://schemas.openxmlformats.org/officeDocument/2006/relationships/image"/><Relationship Id="rId8" Target="../media/image308.png" Type="http://schemas.openxmlformats.org/officeDocument/2006/relationships/image"/><Relationship Id="rId9" Target="../media/image309.png" Type="http://schemas.openxmlformats.org/officeDocument/2006/relationships/image"/><Relationship Id="rId10" Target="../media/image310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11.png" Type="http://schemas.openxmlformats.org/officeDocument/2006/relationships/image"/><Relationship Id="rId2" Target="../media/image312.png" Type="http://schemas.openxmlformats.org/officeDocument/2006/relationships/image"/><Relationship Id="rId3" Target="../media/image313.png" Type="http://schemas.openxmlformats.org/officeDocument/2006/relationships/image"/><Relationship Id="rId4" Target="../media/image314.png" Type="http://schemas.openxmlformats.org/officeDocument/2006/relationships/image"/><Relationship Id="rId5" Target="../media/image315.png" Type="http://schemas.openxmlformats.org/officeDocument/2006/relationships/image"/><Relationship Id="rId6" Target="../media/image316.png" Type="http://schemas.openxmlformats.org/officeDocument/2006/relationships/image"/><Relationship Id="rId7" Target="../media/image317.png" Type="http://schemas.openxmlformats.org/officeDocument/2006/relationships/image"/><Relationship Id="rId8" Target="../media/image318.png" Type="http://schemas.openxmlformats.org/officeDocument/2006/relationships/image"/><Relationship Id="rId9" Target="../media/image319.png" Type="http://schemas.openxmlformats.org/officeDocument/2006/relationships/image"/><Relationship Id="rId10" Target="../media/image320.png" Type="http://schemas.openxmlformats.org/officeDocument/2006/relationships/image"/><Relationship Id="rId11" Target="../media/image321.png" Type="http://schemas.openxmlformats.org/officeDocument/2006/relationships/image"/><Relationship Id="rId12" Target="../media/image322.png" Type="http://schemas.openxmlformats.org/officeDocument/2006/relationships/image"/><Relationship Id="rId13" Target="../media/image323.png" Type="http://schemas.openxmlformats.org/officeDocument/2006/relationships/image"/><Relationship Id="rId14" Target="../media/image324.png" Type="http://schemas.openxmlformats.org/officeDocument/2006/relationships/image"/><Relationship Id="rId15" Target="../media/image325.png" Type="http://schemas.openxmlformats.org/officeDocument/2006/relationships/image"/><Relationship Id="rId16" Target="../media/image326.png" Type="http://schemas.openxmlformats.org/officeDocument/2006/relationships/image"/><Relationship Id="rId17" Target="../media/image327.png" Type="http://schemas.openxmlformats.org/officeDocument/2006/relationships/image"/><Relationship Id="rId18" Target="../media/image328.png" Type="http://schemas.openxmlformats.org/officeDocument/2006/relationships/image"/><Relationship Id="rId19" Target="../media/image329.png" Type="http://schemas.openxmlformats.org/officeDocument/2006/relationships/image"/><Relationship Id="rId20" Target="../media/image330.png" Type="http://schemas.openxmlformats.org/officeDocument/2006/relationships/image"/><Relationship Id="rId21" Target="../media/image331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32.png" Type="http://schemas.openxmlformats.org/officeDocument/2006/relationships/image"/><Relationship Id="rId2" Target="../media/image333.png" Type="http://schemas.openxmlformats.org/officeDocument/2006/relationships/image"/><Relationship Id="rId3" Target="../media/image334.png" Type="http://schemas.openxmlformats.org/officeDocument/2006/relationships/image"/><Relationship Id="rId4" Target="../media/image335.png" Type="http://schemas.openxmlformats.org/officeDocument/2006/relationships/image"/><Relationship Id="rId5" Target="../media/image336.png" Type="http://schemas.openxmlformats.org/officeDocument/2006/relationships/image"/><Relationship Id="rId6" Target="../media/image337.png" Type="http://schemas.openxmlformats.org/officeDocument/2006/relationships/image"/><Relationship Id="rId7" Target="../media/image338.png" Type="http://schemas.openxmlformats.org/officeDocument/2006/relationships/image"/><Relationship Id="rId8" Target="../media/image339.png" Type="http://schemas.openxmlformats.org/officeDocument/2006/relationships/image"/><Relationship Id="rId9" Target="../media/image340.png" Type="http://schemas.openxmlformats.org/officeDocument/2006/relationships/image"/><Relationship Id="rId10" Target="../media/image341.png" Type="http://schemas.openxmlformats.org/officeDocument/2006/relationships/image"/><Relationship Id="rId11" Target="../media/image342.png" Type="http://schemas.openxmlformats.org/officeDocument/2006/relationships/image"/><Relationship Id="rId12" Target="../media/image343.png" Type="http://schemas.openxmlformats.org/officeDocument/2006/relationships/image"/><Relationship Id="rId13" Target="../media/image344.png" Type="http://schemas.openxmlformats.org/officeDocument/2006/relationships/image"/><Relationship Id="rId14" Target="../media/image345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46.png" Type="http://schemas.openxmlformats.org/officeDocument/2006/relationships/image"/><Relationship Id="rId2" Target="../media/image347.png" Type="http://schemas.openxmlformats.org/officeDocument/2006/relationships/image"/><Relationship Id="rId3" Target="../media/image348.png" Type="http://schemas.openxmlformats.org/officeDocument/2006/relationships/image"/><Relationship Id="rId4" Target="../media/image349.png" Type="http://schemas.openxmlformats.org/officeDocument/2006/relationships/image"/><Relationship Id="rId5" Target="../media/image350.png" Type="http://schemas.openxmlformats.org/officeDocument/2006/relationships/image"/><Relationship Id="rId6" Target="../media/image351.png" Type="http://schemas.openxmlformats.org/officeDocument/2006/relationships/image"/><Relationship Id="rId7" Target="../media/image352.png" Type="http://schemas.openxmlformats.org/officeDocument/2006/relationships/image"/><Relationship Id="rId8" Target="../media/image353.png" Type="http://schemas.openxmlformats.org/officeDocument/2006/relationships/image"/><Relationship Id="rId9" Target="../media/image354.png" Type="http://schemas.openxmlformats.org/officeDocument/2006/relationships/image"/><Relationship Id="rId10" Target="../media/image355.png" Type="http://schemas.openxmlformats.org/officeDocument/2006/relationships/image"/><Relationship Id="rId11" Target="../media/image356.png" Type="http://schemas.openxmlformats.org/officeDocument/2006/relationships/image"/><Relationship Id="rId12" Target="../media/image357.png" Type="http://schemas.openxmlformats.org/officeDocument/2006/relationships/image"/><Relationship Id="rId13" Target="../media/image358.png" Type="http://schemas.openxmlformats.org/officeDocument/2006/relationships/image"/><Relationship Id="rId14" Target="../media/image359.png" Type="http://schemas.openxmlformats.org/officeDocument/2006/relationships/image"/><Relationship Id="rId15" Target="../media/image360.png" Type="http://schemas.openxmlformats.org/officeDocument/2006/relationships/image"/><Relationship Id="rId16" Target="../media/image361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62.png" Type="http://schemas.openxmlformats.org/officeDocument/2006/relationships/image"/><Relationship Id="rId2" Target="../media/image363.png" Type="http://schemas.openxmlformats.org/officeDocument/2006/relationships/image"/><Relationship Id="rId3" Target="../media/image364.png" Type="http://schemas.openxmlformats.org/officeDocument/2006/relationships/image"/><Relationship Id="rId4" Target="../media/image365.png" Type="http://schemas.openxmlformats.org/officeDocument/2006/relationships/image"/><Relationship Id="rId5" Target="../media/image366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67.png" Type="http://schemas.openxmlformats.org/officeDocument/2006/relationships/image"/><Relationship Id="rId2" Target="../media/image368.png" Type="http://schemas.openxmlformats.org/officeDocument/2006/relationships/image"/><Relationship Id="rId3" Target="../media/image369.png" Type="http://schemas.openxmlformats.org/officeDocument/2006/relationships/image"/><Relationship Id="rId4" Target="../media/image370.png" Type="http://schemas.openxmlformats.org/officeDocument/2006/relationships/image"/><Relationship Id="rId5" Target="../media/image371.png" Type="http://schemas.openxmlformats.org/officeDocument/2006/relationships/image"/><Relationship Id="rId6" Target="../media/image372.png" Type="http://schemas.openxmlformats.org/officeDocument/2006/relationships/image"/><Relationship Id="rId7" Target="../media/image373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374.png" Type="http://schemas.openxmlformats.org/officeDocument/2006/relationships/image"/><Relationship Id="rId2" Target="../media/image375.png" Type="http://schemas.openxmlformats.org/officeDocument/2006/relationships/image"/><Relationship Id="rId3" Target="../media/image376.png" Type="http://schemas.openxmlformats.org/officeDocument/2006/relationships/image"/><Relationship Id="rId4" Target="../media/image377.png" Type="http://schemas.openxmlformats.org/officeDocument/2006/relationships/image"/><Relationship Id="rId5" Target="../media/image378.png" Type="http://schemas.openxmlformats.org/officeDocument/2006/relationships/image"/><Relationship Id="rId6" Target="../media/image379.png" Type="http://schemas.openxmlformats.org/officeDocument/2006/relationships/image"/><Relationship Id="rId7" Target="../media/image380.png" Type="http://schemas.openxmlformats.org/officeDocument/2006/relationships/image"/><Relationship Id="rId8" Target="../media/image381.png" Type="http://schemas.openxmlformats.org/officeDocument/2006/relationships/image"/><Relationship Id="rId9" Target="../media/image382.png" Type="http://schemas.openxmlformats.org/officeDocument/2006/relationships/image"/><Relationship Id="rId10" Target="../media/image383.png" Type="http://schemas.openxmlformats.org/officeDocument/2006/relationships/image"/><Relationship Id="rId11" Target="../media/image384.png" Type="http://schemas.openxmlformats.org/officeDocument/2006/relationships/image"/><Relationship Id="rId12" Target="../media/image385.png" Type="http://schemas.openxmlformats.org/officeDocument/2006/relationships/image"/><Relationship Id="rId13" Target="../media/image386.png" Type="http://schemas.openxmlformats.org/officeDocument/2006/relationships/image"/><Relationship Id="rId14" Target="../media/image387.png" Type="http://schemas.openxmlformats.org/officeDocument/2006/relationships/image"/><Relationship Id="rId15" Target="../media/image388.png" Type="http://schemas.openxmlformats.org/officeDocument/2006/relationships/image"/><Relationship Id="rId16" Target="../media/image389.png" Type="http://schemas.openxmlformats.org/officeDocument/2006/relationships/image"/><Relationship Id="rId17" Target="../media/image390.png" Type="http://schemas.openxmlformats.org/officeDocument/2006/relationships/image"/><Relationship Id="rId18" Target="../media/image391.png" Type="http://schemas.openxmlformats.org/officeDocument/2006/relationships/image"/><Relationship Id="rId19" Target="../media/image392.png" Type="http://schemas.openxmlformats.org/officeDocument/2006/relationships/image"/><Relationship Id="rId20" Target="../media/image393.png" Type="http://schemas.openxmlformats.org/officeDocument/2006/relationships/image"/><Relationship Id="rId21" Target="../media/image394.png" Type="http://schemas.openxmlformats.org/officeDocument/2006/relationships/image"/><Relationship Id="rId22" Target="../media/image395.png" Type="http://schemas.openxmlformats.org/officeDocument/2006/relationships/image"/><Relationship Id="rId23" Target="../media/image396.png" Type="http://schemas.openxmlformats.org/officeDocument/2006/relationships/image"/><Relationship Id="rId24" Target="../media/image397.png" Type="http://schemas.openxmlformats.org/officeDocument/2006/relationships/image"/><Relationship Id="rId25" Target="../media/image398.png" Type="http://schemas.openxmlformats.org/officeDocument/2006/relationships/image"/><Relationship Id="rId26" Target="../media/image399.png" Type="http://schemas.openxmlformats.org/officeDocument/2006/relationships/image"/><Relationship Id="rId27" Target="../media/image400.png" Type="http://schemas.openxmlformats.org/officeDocument/2006/relationships/image"/><Relationship Id="rId28" Target="../media/image401.png" Type="http://schemas.openxmlformats.org/officeDocument/2006/relationships/image"/><Relationship Id="rId29" Target="../media/image402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1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slideLayouts/slideLayout1.xml" Type="http://schemas.openxmlformats.org/officeDocument/2006/relationships/slideLayout"/><Relationship Id="rId32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75.png" Type="http://schemas.openxmlformats.org/officeDocument/2006/relationships/image"/><Relationship Id="rId2" Target="../media/image176.png" Type="http://schemas.openxmlformats.org/officeDocument/2006/relationships/image"/><Relationship Id="rId3" Target="../media/image177.png" Type="http://schemas.openxmlformats.org/officeDocument/2006/relationships/image"/><Relationship Id="rId4" Target="../media/image178.png" Type="http://schemas.openxmlformats.org/officeDocument/2006/relationships/image"/><Relationship Id="rId5" Target="../media/image179.png" Type="http://schemas.openxmlformats.org/officeDocument/2006/relationships/image"/><Relationship Id="rId6" Target="../media/image180.png" Type="http://schemas.openxmlformats.org/officeDocument/2006/relationships/image"/><Relationship Id="rId7" Target="../media/image181.png" Type="http://schemas.openxmlformats.org/officeDocument/2006/relationships/image"/><Relationship Id="rId8" Target="../media/image182.png" Type="http://schemas.openxmlformats.org/officeDocument/2006/relationships/image"/><Relationship Id="rId9" Target="../media/image183.png" Type="http://schemas.openxmlformats.org/officeDocument/2006/relationships/image"/><Relationship Id="rId10" Target="../media/image184.png" Type="http://schemas.openxmlformats.org/officeDocument/2006/relationships/image"/><Relationship Id="rId11" Target="../media/image185.png" Type="http://schemas.openxmlformats.org/officeDocument/2006/relationships/image"/><Relationship Id="rId12" Target="../media/image186.png" Type="http://schemas.openxmlformats.org/officeDocument/2006/relationships/image"/><Relationship Id="rId13" Target="../media/image187.png" Type="http://schemas.openxmlformats.org/officeDocument/2006/relationships/image"/><Relationship Id="rId14" Target="../media/image188.png" Type="http://schemas.openxmlformats.org/officeDocument/2006/relationships/image"/><Relationship Id="rId15" Target="../media/image189.png" Type="http://schemas.openxmlformats.org/officeDocument/2006/relationships/image"/><Relationship Id="rId16" Target="../media/image190.png" Type="http://schemas.openxmlformats.org/officeDocument/2006/relationships/image"/><Relationship Id="rId17" Target="../media/image191.png" Type="http://schemas.openxmlformats.org/officeDocument/2006/relationships/image"/><Relationship Id="rId18" Target="../media/image192.png" Type="http://schemas.openxmlformats.org/officeDocument/2006/relationships/image"/><Relationship Id="rId19" Target="../media/image193.png" Type="http://schemas.openxmlformats.org/officeDocument/2006/relationships/image"/><Relationship Id="rId20" Target="../media/image194.png" Type="http://schemas.openxmlformats.org/officeDocument/2006/relationships/image"/><Relationship Id="rId21" Target="../media/image195.png" Type="http://schemas.openxmlformats.org/officeDocument/2006/relationships/image"/><Relationship Id="rId22" Target="../media/image196.png" Type="http://schemas.openxmlformats.org/officeDocument/2006/relationships/image"/><Relationship Id="rId23" Target="../media/image197.png" Type="http://schemas.openxmlformats.org/officeDocument/2006/relationships/image"/><Relationship Id="rId24" Target="../media/image198.png" Type="http://schemas.openxmlformats.org/officeDocument/2006/relationships/image"/><Relationship Id="rId25" Target="../media/image199.png" Type="http://schemas.openxmlformats.org/officeDocument/2006/relationships/image"/><Relationship Id="rId26" Target="../media/image200.png" Type="http://schemas.openxmlformats.org/officeDocument/2006/relationships/image"/><Relationship Id="rId27" Target="../media/image201.png" Type="http://schemas.openxmlformats.org/officeDocument/2006/relationships/image"/><Relationship Id="rId28" Target="../media/image202.png" Type="http://schemas.openxmlformats.org/officeDocument/2006/relationships/image"/><Relationship Id="rId29" Target="../media/image203.png" Type="http://schemas.openxmlformats.org/officeDocument/2006/relationships/image"/><Relationship Id="rId30" Target="../media/image204.png" Type="http://schemas.openxmlformats.org/officeDocument/2006/relationships/image"/><Relationship Id="rId31" Target="../media/image205.png" Type="http://schemas.openxmlformats.org/officeDocument/2006/relationships/image"/><Relationship Id="rId32" Target="../media/image206.png" Type="http://schemas.openxmlformats.org/officeDocument/2006/relationships/image"/><Relationship Id="rId33" Target="../media/image207.png" Type="http://schemas.openxmlformats.org/officeDocument/2006/relationships/image"/><Relationship Id="rId34" Target="../media/image208.png" Type="http://schemas.openxmlformats.org/officeDocument/2006/relationships/image"/><Relationship Id="rId35" Target="../media/image209.png" Type="http://schemas.openxmlformats.org/officeDocument/2006/relationships/image"/><Relationship Id="rId36" Target="../media/image21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1.png" Type="http://schemas.openxmlformats.org/officeDocument/2006/relationships/image"/><Relationship Id="rId2" Target="../media/image212.png" Type="http://schemas.openxmlformats.org/officeDocument/2006/relationships/image"/><Relationship Id="rId3" Target="../media/image213.png" Type="http://schemas.openxmlformats.org/officeDocument/2006/relationships/image"/><Relationship Id="rId4" Target="../media/image214.png" Type="http://schemas.openxmlformats.org/officeDocument/2006/relationships/image"/><Relationship Id="rId5" Target="../media/image215.png" Type="http://schemas.openxmlformats.org/officeDocument/2006/relationships/image"/><Relationship Id="rId6" Target="../media/image216.png" Type="http://schemas.openxmlformats.org/officeDocument/2006/relationships/image"/><Relationship Id="rId7" Target="../media/image217.png" Type="http://schemas.openxmlformats.org/officeDocument/2006/relationships/image"/><Relationship Id="rId8" Target="../media/image218.png" Type="http://schemas.openxmlformats.org/officeDocument/2006/relationships/image"/><Relationship Id="rId9" Target="../media/image219.png" Type="http://schemas.openxmlformats.org/officeDocument/2006/relationships/image"/><Relationship Id="rId10" Target="../media/image220.png" Type="http://schemas.openxmlformats.org/officeDocument/2006/relationships/image"/><Relationship Id="rId11" Target="../media/image221.png" Type="http://schemas.openxmlformats.org/officeDocument/2006/relationships/image"/><Relationship Id="rId12" Target="../media/image222.png" Type="http://schemas.openxmlformats.org/officeDocument/2006/relationships/image"/><Relationship Id="rId13" Target="../media/image223.png" Type="http://schemas.openxmlformats.org/officeDocument/2006/relationships/image"/><Relationship Id="rId14" Target="../media/image224.png" Type="http://schemas.openxmlformats.org/officeDocument/2006/relationships/image"/><Relationship Id="rId15" Target="../media/image225.png" Type="http://schemas.openxmlformats.org/officeDocument/2006/relationships/image"/><Relationship Id="rId16" Target="../media/image226.png" Type="http://schemas.openxmlformats.org/officeDocument/2006/relationships/image"/><Relationship Id="rId17" Target="../media/image227.png" Type="http://schemas.openxmlformats.org/officeDocument/2006/relationships/image"/><Relationship Id="rId18" Target="../media/image228.png" Type="http://schemas.openxmlformats.org/officeDocument/2006/relationships/image"/><Relationship Id="rId19" Target="../media/image229.png" Type="http://schemas.openxmlformats.org/officeDocument/2006/relationships/image"/><Relationship Id="rId20" Target="../media/image230.png" Type="http://schemas.openxmlformats.org/officeDocument/2006/relationships/image"/><Relationship Id="rId21" Target="../media/image231.png" Type="http://schemas.openxmlformats.org/officeDocument/2006/relationships/image"/><Relationship Id="rId22" Target="../media/image232.png" Type="http://schemas.openxmlformats.org/officeDocument/2006/relationships/image"/><Relationship Id="rId23" Target="../media/image233.png" Type="http://schemas.openxmlformats.org/officeDocument/2006/relationships/image"/><Relationship Id="rId24" Target="../media/image234.png" Type="http://schemas.openxmlformats.org/officeDocument/2006/relationships/image"/><Relationship Id="rId25" Target="../media/image235.png" Type="http://schemas.openxmlformats.org/officeDocument/2006/relationships/image"/><Relationship Id="rId26" Target="../media/image236.png" Type="http://schemas.openxmlformats.org/officeDocument/2006/relationships/image"/><Relationship Id="rId27" Target="../media/image237.png" Type="http://schemas.openxmlformats.org/officeDocument/2006/relationships/image"/><Relationship Id="rId28" Target="../media/image238.png" Type="http://schemas.openxmlformats.org/officeDocument/2006/relationships/image"/><Relationship Id="rId29" Target="../media/image239.png" Type="http://schemas.openxmlformats.org/officeDocument/2006/relationships/image"/><Relationship Id="rId30" Target="../media/image240.png" Type="http://schemas.openxmlformats.org/officeDocument/2006/relationships/image"/><Relationship Id="rId31" Target="../media/image241.png" Type="http://schemas.openxmlformats.org/officeDocument/2006/relationships/image"/><Relationship Id="rId32" Target="../media/image242.png" Type="http://schemas.openxmlformats.org/officeDocument/2006/relationships/image"/><Relationship Id="rId33" Target="../media/image243.png" Type="http://schemas.openxmlformats.org/officeDocument/2006/relationships/image"/><Relationship Id="rId34" Target="../media/image244.png" Type="http://schemas.openxmlformats.org/officeDocument/2006/relationships/image"/><Relationship Id="rId35" Target="../media/image245.png" Type="http://schemas.openxmlformats.org/officeDocument/2006/relationships/image"/><Relationship Id="rId36" Target="../media/image24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18de078f-e6b0-4b47-a7c4-0ed2f93f3e1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77c8f80-f155-11eb-8766-1f68cf60a2c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ANONTECH VIZIVAULT PLATFORM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api-connec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96a0ebf2-2a02-4e32-815f-7c09a1268c7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CLASSIC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is.bare-metal-server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VPC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block-storage-grou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is.volum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is.snapsho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SNAPSHOTS FOR VPC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6a0a8840-f899-11e8-bba8-6b3b2c5536b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cc56b926-cfa1-4f50-ab9d-01986ff692b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0a42129b-9839-42b7-90c7-7f3adb43537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a1f65740-5287-11ea-a462-23854475dce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VIRTUAL APPS AND DESKTOPS FOR IBM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is.vpn-serv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CLIENT VPN FOR VPC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dcc46a60-e13b-11e8-a015-757410dab16b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6cde723c-9e49-74ac-4266-3f7a9bb74216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is.backup-policy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 FOR VPC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46a4e75b-8ce6-4a51-9125-76c1652fb787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25929010-dbe4-11ea-aa5a-0b16aa325bc2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hardware-security-module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a3b01d2d-5457-4269-8bd5-a7c815bd2f4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090c2c10-8c38-11e8-bec2-493df9c49eb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a9617650-09ff-11ec-85f2-d10915d24d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NATIVE STORAGE AND DATA SERVICE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dff97f5c-bc5e-4455-b470-411c3edbe49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8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loudan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2ad2fdd0-bba5-11ea-8966-5d6402fed1c7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81cda9f0-b9c3-11e7-acad-0d931c5f18f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3e1a2c30-11dd-11ec-b621-67e0f6600d5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COMMUNICATION MONITORING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ComposeEnterprise-P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ComposeElasticsearch-P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ComposeEtcd-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omposeMongo-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mposeMySQL-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omposePostgreSQL-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omposeRabbitMQ-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omposeRedis-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omposeRethinkDB-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ScyllaDB-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f756420-434f-11e8-ae40-6bdd72502ab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public.bluemix.container.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4ad9c1b8-e58e-2a9d-ccb8-d4d5ae84abc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6c4a555-5ff6-4e1d-9ce7-0a9976629eab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59b735ee-5938-4ebd-a6b2-541aef2d1f68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76fad670-9d74-4138-8a14-709f5e6ac65b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a0814030-c9dd-11e7-9a5e-19d80fed5e0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ENGINE (PREVIOUSLY SQL QUERY)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96b9880-9e9b-11ea-9054-e15e287f1e7f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REPLICATION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databases-for-cassandr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databases-for-enterprisedb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atabases-for-elasticsearch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atabases-for-etc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databases-for-mongodb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atabases-for-mysql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MYSQL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atabases-for-postgresql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databases-for-redi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dd0532c0-f87c-11ea-be25-c9dc051df74f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ashdb-for-transaction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9e02e72d-00ce-4220-b44c-650c8314e58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is.dedicated-hos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86fb7610-0f92-11ea-a6a3-8b96ed1570d8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7dd59b11-c3c5-5aad-f6b2-2a0c2a3e6c49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c11a440-6073-11e9-9f5a-2f7997ba23c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(2.0)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22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23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21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86e2b60-2455-11eb-aa2e-d9b1d586d93f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4ed8a30-936f-11e9-b289-1d079699cbe5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24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1e3f0d2-0f49-ddfd-0eb9-2897b9d3a45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ecdb4690-c2d8-11eb-bff1-4f7b9d2dfe4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NOTIFICATIONS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6a7f4e38-f218-48ef-9dd2-df408747568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bigi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6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s.flow-log-collector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f5b26324-9b39-c701-0cc5-b0d5d2fe8534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function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16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hcx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09f5a6ea-185e-4625-8281-9e8629360a4f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CLOUD CONNECT NSX-V TO NSX-T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dacb5a3-de4a-4361-9f39-0b6657f89f37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ANALYZER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e0e839d-ac5f-4435-b6b4-a58032feb275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MIGRATOR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BE3AADC2-2C1A-4078-82F0-A33B1FD86EB0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589492e-6ac0-4a11-9c28-a157851c8f68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59a64cf0-5cf3-11e9-90a2-37a496589afc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024d3260-5cf4-11e9-90a2-37a496589af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86f2197-9f9a-44f4-9463-f17ec64c6729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84a429f4-a2f2-40e3-b155-29242c8f5141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EEB04BA5-25BB-4E52-AAE5-9C7BEF86543B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iotf-service-i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5874a60-cb12-11e7-948e-37ac098eb1b9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b960983-4483-488a-9851-6f7cccdb3534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2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035145f0-2cac-4505-59e9-2e363d08d5aa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ee41347f-b18e-4ca6-bf80-b5467c63f9a6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83ea9a2-0fec-4021-8b70-8da5373394e5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ontainers-kubernete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f1faf010-4107-4877-a571-fc9c8763c3dd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088b5af6-3075-4b8c-a211-66ff2ef38fb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load-balancer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e13e1860-959c-11e8-871e-ad157af61ad7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51c53b72-918f-4869-b834-2d99eb28422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b3c3da-7b1f-0879-f414-f367da218488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imi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3c1472b0-6b8b-11e9-a537-057f51269323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14bd30e0-8921-11e9-a2c5-13fceaf553c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messages-for-rabbitmq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01037c41-adce-4bb5-8b45-0c06004916c4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bb6393bc-7d81-446b-9728-61b704f6eca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c42cff0-b19b-11eb-9a66-c717766c1d3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NETEZZA PERFORMANCE SERVER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2a001640-21f1-466e-b6f0-d227c353a82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d666f360-66d1-11e9-85ef-a19427301a8c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abd259f0-9990-11e8-acc8-b9f54a8f1661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43B3EB0-F56B-4753-92E4-093815814C1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91a901ac-fb7d-9b6e-eb25-14e75a20c4c2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3eb2d5a0-24ff-11eb-9437-631d7272fff5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b6049020-80f4-11eb-a0f7-e35ec9b4054f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QISKIT RUNTIME (BETA)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5f8ac0-98f7-11e9-a40c-5b3c4bf3cc6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467ab6d8-48dd-485a-adf9-30d5107537a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openshift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bd517bf0-88ba-11ea-a52e-91aeb42a401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schematic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4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ebc0cdb0-af2a-11ea-98c7-29e5db822649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IBM_SecureGateway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54e4b73f-6ffa-bdbe-a9f0-27d20a2ea731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AND COMPLIANCE CENTER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4db08950-01bb-11ec-a538-57bede45088a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ABB08BA3-D14D-4BD9-A5E6-EF67C52D35C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A888FFEA-E976-4F83-B7EC-288233BF62E6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fdf77820-deed-11e9-911d-5f09017358ff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bc35fb8c-bc5b-431b-859e-3861771d584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9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47a89a50-1afe-11ec-a91c-f3c70065be47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STATUM KPI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5acdbc42-8965-48f9-8a3c-1c728b6ed2c4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82c1d79-9176-4597-9cff-941a8d6cfd4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e512e5f0-64fb-11e8-9c23-830c05b8b729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f38a4da0-c353-11e9-83b6-a36a57a97a06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veeam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is.vpc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is.endpoint-gatewa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887073fb-ba5b-9407-d2ac-938308d890e4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virtual-server-grou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is.instanc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5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757254b0-a9a0-11ea-9ff6-17a22eb543c5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d1e0240-dd95-11eb-b4a0-db1c9221b8a2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DRAAS (VPC+ DISASTER RECOVERY AS A SERVICE)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vpn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vrop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045626d-55e3-4418-be11-683a26dbc1e5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6b7bf22-b443-47db-b3db-066ba2988f47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ed3a5a53-eb60-4f3c-8fd1-17f88585b6e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2ad019f3-0fd6-4c25-966d-f3952481a870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5d307850-0404-11eb-8c8b-c7d7505f656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QUERY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9ba9d4c-b1c5-4cc3-a163-38b580121e01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zerto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wp-content%2Fuploads%2F2022%2F03%2Fvertical-logo-monochromatic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2022-07-24T23:04:39.891Z</dcterms:created>
  <dcterms:modified xsi:type="dcterms:W3CDTF">2022-07-24T23:04:39.891Z</dcterms:modified>
</cp:coreProperties>
</file>