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May 08 2022 23:02:30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8.png" Type="http://schemas.openxmlformats.org/officeDocument/2006/relationships/image"/><Relationship Id="rId2" Target="../media/image24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media/image252.png" Type="http://schemas.openxmlformats.org/officeDocument/2006/relationships/image"/><Relationship Id="rId4" Target="../media/image253.png" Type="http://schemas.openxmlformats.org/officeDocument/2006/relationships/image"/><Relationship Id="rId5" Target="../media/image254.png" Type="http://schemas.openxmlformats.org/officeDocument/2006/relationships/image"/><Relationship Id="rId6" Target="../media/image255.png" Type="http://schemas.openxmlformats.org/officeDocument/2006/relationships/image"/><Relationship Id="rId7" Target="../media/image25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7.png" Type="http://schemas.openxmlformats.org/officeDocument/2006/relationships/image"/><Relationship Id="rId2" Target="../media/image258.png" Type="http://schemas.openxmlformats.org/officeDocument/2006/relationships/image"/><Relationship Id="rId3" Target="../media/image259.png" Type="http://schemas.openxmlformats.org/officeDocument/2006/relationships/image"/><Relationship Id="rId4" Target="../media/image260.png" Type="http://schemas.openxmlformats.org/officeDocument/2006/relationships/image"/><Relationship Id="rId5" Target="../media/image261.png" Type="http://schemas.openxmlformats.org/officeDocument/2006/relationships/image"/><Relationship Id="rId6" Target="../media/image262.png" Type="http://schemas.openxmlformats.org/officeDocument/2006/relationships/image"/><Relationship Id="rId7" Target="../media/image263.png" Type="http://schemas.openxmlformats.org/officeDocument/2006/relationships/image"/><Relationship Id="rId8" Target="../media/image264.png" Type="http://schemas.openxmlformats.org/officeDocument/2006/relationships/image"/><Relationship Id="rId9" Target="../media/image265.png" Type="http://schemas.openxmlformats.org/officeDocument/2006/relationships/image"/><Relationship Id="rId10" Target="../media/image266.png" Type="http://schemas.openxmlformats.org/officeDocument/2006/relationships/image"/><Relationship Id="rId11" Target="../media/image267.png" Type="http://schemas.openxmlformats.org/officeDocument/2006/relationships/image"/><Relationship Id="rId12" Target="../media/image268.png" Type="http://schemas.openxmlformats.org/officeDocument/2006/relationships/image"/><Relationship Id="rId13" Target="../media/image269.png" Type="http://schemas.openxmlformats.org/officeDocument/2006/relationships/image"/><Relationship Id="rId14" Target="../media/image270.png" Type="http://schemas.openxmlformats.org/officeDocument/2006/relationships/image"/><Relationship Id="rId15" Target="../media/image271.png" Type="http://schemas.openxmlformats.org/officeDocument/2006/relationships/image"/><Relationship Id="rId16" Target="../media/image272.png" Type="http://schemas.openxmlformats.org/officeDocument/2006/relationships/image"/><Relationship Id="rId17" Target="../media/image273.png" Type="http://schemas.openxmlformats.org/officeDocument/2006/relationships/image"/><Relationship Id="rId18" Target="../media/image274.png" Type="http://schemas.openxmlformats.org/officeDocument/2006/relationships/image"/><Relationship Id="rId19" Target="../media/image275.png" Type="http://schemas.openxmlformats.org/officeDocument/2006/relationships/image"/><Relationship Id="rId20" Target="../media/image27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media/image295.png" Type="http://schemas.openxmlformats.org/officeDocument/2006/relationships/image"/><Relationship Id="rId4" Target="../media/image296.png" Type="http://schemas.openxmlformats.org/officeDocument/2006/relationships/image"/><Relationship Id="rId5" Target="../media/image297.png" Type="http://schemas.openxmlformats.org/officeDocument/2006/relationships/image"/><Relationship Id="rId6" Target="../media/image298.png" Type="http://schemas.openxmlformats.org/officeDocument/2006/relationships/image"/><Relationship Id="rId7" Target="../media/image299.png" Type="http://schemas.openxmlformats.org/officeDocument/2006/relationships/image"/><Relationship Id="rId8" Target="../media/image300.png" Type="http://schemas.openxmlformats.org/officeDocument/2006/relationships/image"/><Relationship Id="rId9" Target="../media/image30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media/image33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5.png" Type="http://schemas.openxmlformats.org/officeDocument/2006/relationships/image"/><Relationship Id="rId2" Target="../media/image376.png" Type="http://schemas.openxmlformats.org/officeDocument/2006/relationships/image"/><Relationship Id="rId3" Target="../media/image377.png" Type="http://schemas.openxmlformats.org/officeDocument/2006/relationships/image"/><Relationship Id="rId4" Target="../media/image378.png" Type="http://schemas.openxmlformats.org/officeDocument/2006/relationships/image"/><Relationship Id="rId5" Target="../media/image379.png" Type="http://schemas.openxmlformats.org/officeDocument/2006/relationships/image"/><Relationship Id="rId6" Target="../media/image380.png" Type="http://schemas.openxmlformats.org/officeDocument/2006/relationships/image"/><Relationship Id="rId7" Target="../media/image381.png" Type="http://schemas.openxmlformats.org/officeDocument/2006/relationships/image"/><Relationship Id="rId8" Target="../media/image382.png" Type="http://schemas.openxmlformats.org/officeDocument/2006/relationships/image"/><Relationship Id="rId9" Target="../media/image383.png" Type="http://schemas.openxmlformats.org/officeDocument/2006/relationships/image"/><Relationship Id="rId10" Target="../media/image384.png" Type="http://schemas.openxmlformats.org/officeDocument/2006/relationships/image"/><Relationship Id="rId11" Target="../media/image385.png" Type="http://schemas.openxmlformats.org/officeDocument/2006/relationships/image"/><Relationship Id="rId12" Target="../media/image386.png" Type="http://schemas.openxmlformats.org/officeDocument/2006/relationships/image"/><Relationship Id="rId13" Target="../media/image387.png" Type="http://schemas.openxmlformats.org/officeDocument/2006/relationships/image"/><Relationship Id="rId14" Target="../media/image388.png" Type="http://schemas.openxmlformats.org/officeDocument/2006/relationships/image"/><Relationship Id="rId15" Target="../media/image389.png" Type="http://schemas.openxmlformats.org/officeDocument/2006/relationships/image"/><Relationship Id="rId16" Target="../media/image390.png" Type="http://schemas.openxmlformats.org/officeDocument/2006/relationships/image"/><Relationship Id="rId17" Target="../media/image391.png" Type="http://schemas.openxmlformats.org/officeDocument/2006/relationships/image"/><Relationship Id="rId18" Target="../media/image392.png" Type="http://schemas.openxmlformats.org/officeDocument/2006/relationships/image"/><Relationship Id="rId19" Target="../media/image393.png" Type="http://schemas.openxmlformats.org/officeDocument/2006/relationships/image"/><Relationship Id="rId20" Target="../media/image394.png" Type="http://schemas.openxmlformats.org/officeDocument/2006/relationships/image"/><Relationship Id="rId21" Target="../media/image395.png" Type="http://schemas.openxmlformats.org/officeDocument/2006/relationships/image"/><Relationship Id="rId22" Target="../media/image396.png" Type="http://schemas.openxmlformats.org/officeDocument/2006/relationships/image"/><Relationship Id="rId23" Target="../media/image397.png" Type="http://schemas.openxmlformats.org/officeDocument/2006/relationships/image"/><Relationship Id="rId24" Target="../media/image398.png" Type="http://schemas.openxmlformats.org/officeDocument/2006/relationships/image"/><Relationship Id="rId25" Target="../media/image399.png" Type="http://schemas.openxmlformats.org/officeDocument/2006/relationships/image"/><Relationship Id="rId26" Target="../media/image400.png" Type="http://schemas.openxmlformats.org/officeDocument/2006/relationships/image"/><Relationship Id="rId27" Target="../media/image401.png" Type="http://schemas.openxmlformats.org/officeDocument/2006/relationships/image"/><Relationship Id="rId28" Target="../media/image402.png" Type="http://schemas.openxmlformats.org/officeDocument/2006/relationships/image"/><Relationship Id="rId29" Target="../media/image40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slideLayouts/slideLayout1.xml" Type="http://schemas.openxmlformats.org/officeDocument/2006/relationships/slideLayout"/><Relationship Id="rId3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6.png" Type="http://schemas.openxmlformats.org/officeDocument/2006/relationships/image"/><Relationship Id="rId2" Target="../media/image177.png" Type="http://schemas.openxmlformats.org/officeDocument/2006/relationships/image"/><Relationship Id="rId3" Target="../media/image178.png" Type="http://schemas.openxmlformats.org/officeDocument/2006/relationships/image"/><Relationship Id="rId4" Target="../media/image179.png" Type="http://schemas.openxmlformats.org/officeDocument/2006/relationships/image"/><Relationship Id="rId5" Target="../media/image180.png" Type="http://schemas.openxmlformats.org/officeDocument/2006/relationships/image"/><Relationship Id="rId6" Target="../media/image181.png" Type="http://schemas.openxmlformats.org/officeDocument/2006/relationships/image"/><Relationship Id="rId7" Target="../media/image182.png" Type="http://schemas.openxmlformats.org/officeDocument/2006/relationships/image"/><Relationship Id="rId8" Target="../media/image183.png" Type="http://schemas.openxmlformats.org/officeDocument/2006/relationships/image"/><Relationship Id="rId9" Target="../media/image184.png" Type="http://schemas.openxmlformats.org/officeDocument/2006/relationships/image"/><Relationship Id="rId10" Target="../media/image185.png" Type="http://schemas.openxmlformats.org/officeDocument/2006/relationships/image"/><Relationship Id="rId11" Target="../media/image186.png" Type="http://schemas.openxmlformats.org/officeDocument/2006/relationships/image"/><Relationship Id="rId12" Target="../media/image187.png" Type="http://schemas.openxmlformats.org/officeDocument/2006/relationships/image"/><Relationship Id="rId13" Target="../media/image188.png" Type="http://schemas.openxmlformats.org/officeDocument/2006/relationships/image"/><Relationship Id="rId14" Target="../media/image189.png" Type="http://schemas.openxmlformats.org/officeDocument/2006/relationships/image"/><Relationship Id="rId15" Target="../media/image190.png" Type="http://schemas.openxmlformats.org/officeDocument/2006/relationships/image"/><Relationship Id="rId16" Target="../media/image191.png" Type="http://schemas.openxmlformats.org/officeDocument/2006/relationships/image"/><Relationship Id="rId17" Target="../media/image192.png" Type="http://schemas.openxmlformats.org/officeDocument/2006/relationships/image"/><Relationship Id="rId18" Target="../media/image193.png" Type="http://schemas.openxmlformats.org/officeDocument/2006/relationships/image"/><Relationship Id="rId19" Target="../media/image194.png" Type="http://schemas.openxmlformats.org/officeDocument/2006/relationships/image"/><Relationship Id="rId20" Target="../media/image195.png" Type="http://schemas.openxmlformats.org/officeDocument/2006/relationships/image"/><Relationship Id="rId21" Target="../media/image196.png" Type="http://schemas.openxmlformats.org/officeDocument/2006/relationships/image"/><Relationship Id="rId22" Target="../media/image197.png" Type="http://schemas.openxmlformats.org/officeDocument/2006/relationships/image"/><Relationship Id="rId23" Target="../media/image198.png" Type="http://schemas.openxmlformats.org/officeDocument/2006/relationships/image"/><Relationship Id="rId24" Target="../media/image199.png" Type="http://schemas.openxmlformats.org/officeDocument/2006/relationships/image"/><Relationship Id="rId25" Target="../media/image200.png" Type="http://schemas.openxmlformats.org/officeDocument/2006/relationships/image"/><Relationship Id="rId26" Target="../media/image201.png" Type="http://schemas.openxmlformats.org/officeDocument/2006/relationships/image"/><Relationship Id="rId27" Target="../media/image202.png" Type="http://schemas.openxmlformats.org/officeDocument/2006/relationships/image"/><Relationship Id="rId28" Target="../media/image203.png" Type="http://schemas.openxmlformats.org/officeDocument/2006/relationships/image"/><Relationship Id="rId29" Target="../media/image204.png" Type="http://schemas.openxmlformats.org/officeDocument/2006/relationships/image"/><Relationship Id="rId30" Target="../media/image205.png" Type="http://schemas.openxmlformats.org/officeDocument/2006/relationships/image"/><Relationship Id="rId31" Target="../media/image206.png" Type="http://schemas.openxmlformats.org/officeDocument/2006/relationships/image"/><Relationship Id="rId32" Target="../media/image207.png" Type="http://schemas.openxmlformats.org/officeDocument/2006/relationships/image"/><Relationship Id="rId33" Target="../media/image208.png" Type="http://schemas.openxmlformats.org/officeDocument/2006/relationships/image"/><Relationship Id="rId34" Target="../media/image209.png" Type="http://schemas.openxmlformats.org/officeDocument/2006/relationships/image"/><Relationship Id="rId35" Target="../media/image210.png" Type="http://schemas.openxmlformats.org/officeDocument/2006/relationships/image"/><Relationship Id="rId36" Target="../media/image2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2.png" Type="http://schemas.openxmlformats.org/officeDocument/2006/relationships/image"/><Relationship Id="rId2" Target="../media/image213.png" Type="http://schemas.openxmlformats.org/officeDocument/2006/relationships/image"/><Relationship Id="rId3" Target="../media/image214.png" Type="http://schemas.openxmlformats.org/officeDocument/2006/relationships/image"/><Relationship Id="rId4" Target="../media/image215.png" Type="http://schemas.openxmlformats.org/officeDocument/2006/relationships/image"/><Relationship Id="rId5" Target="../media/image216.png" Type="http://schemas.openxmlformats.org/officeDocument/2006/relationships/image"/><Relationship Id="rId6" Target="../media/image217.png" Type="http://schemas.openxmlformats.org/officeDocument/2006/relationships/image"/><Relationship Id="rId7" Target="../media/image218.png" Type="http://schemas.openxmlformats.org/officeDocument/2006/relationships/image"/><Relationship Id="rId8" Target="../media/image219.png" Type="http://schemas.openxmlformats.org/officeDocument/2006/relationships/image"/><Relationship Id="rId9" Target="../media/image220.png" Type="http://schemas.openxmlformats.org/officeDocument/2006/relationships/image"/><Relationship Id="rId10" Target="../media/image221.png" Type="http://schemas.openxmlformats.org/officeDocument/2006/relationships/image"/><Relationship Id="rId11" Target="../media/image222.png" Type="http://schemas.openxmlformats.org/officeDocument/2006/relationships/image"/><Relationship Id="rId12" Target="../media/image223.png" Type="http://schemas.openxmlformats.org/officeDocument/2006/relationships/image"/><Relationship Id="rId13" Target="../media/image224.png" Type="http://schemas.openxmlformats.org/officeDocument/2006/relationships/image"/><Relationship Id="rId14" Target="../media/image225.png" Type="http://schemas.openxmlformats.org/officeDocument/2006/relationships/image"/><Relationship Id="rId15" Target="../media/image226.png" Type="http://schemas.openxmlformats.org/officeDocument/2006/relationships/image"/><Relationship Id="rId16" Target="../media/image227.png" Type="http://schemas.openxmlformats.org/officeDocument/2006/relationships/image"/><Relationship Id="rId17" Target="../media/image228.png" Type="http://schemas.openxmlformats.org/officeDocument/2006/relationships/image"/><Relationship Id="rId18" Target="../media/image229.png" Type="http://schemas.openxmlformats.org/officeDocument/2006/relationships/image"/><Relationship Id="rId19" Target="../media/image230.png" Type="http://schemas.openxmlformats.org/officeDocument/2006/relationships/image"/><Relationship Id="rId20" Target="../media/image231.png" Type="http://schemas.openxmlformats.org/officeDocument/2006/relationships/image"/><Relationship Id="rId21" Target="../media/image232.png" Type="http://schemas.openxmlformats.org/officeDocument/2006/relationships/image"/><Relationship Id="rId22" Target="../media/image233.png" Type="http://schemas.openxmlformats.org/officeDocument/2006/relationships/image"/><Relationship Id="rId23" Target="../media/image234.png" Type="http://schemas.openxmlformats.org/officeDocument/2006/relationships/image"/><Relationship Id="rId24" Target="../media/image235.png" Type="http://schemas.openxmlformats.org/officeDocument/2006/relationships/image"/><Relationship Id="rId25" Target="../media/image236.png" Type="http://schemas.openxmlformats.org/officeDocument/2006/relationships/image"/><Relationship Id="rId26" Target="../media/image237.png" Type="http://schemas.openxmlformats.org/officeDocument/2006/relationships/image"/><Relationship Id="rId27" Target="../media/image238.png" Type="http://schemas.openxmlformats.org/officeDocument/2006/relationships/image"/><Relationship Id="rId28" Target="../media/image239.png" Type="http://schemas.openxmlformats.org/officeDocument/2006/relationships/image"/><Relationship Id="rId29" Target="../media/image240.png" Type="http://schemas.openxmlformats.org/officeDocument/2006/relationships/image"/><Relationship Id="rId30" Target="../media/image241.png" Type="http://schemas.openxmlformats.org/officeDocument/2006/relationships/image"/><Relationship Id="rId31" Target="../media/image242.png" Type="http://schemas.openxmlformats.org/officeDocument/2006/relationships/image"/><Relationship Id="rId32" Target="../media/image243.png" Type="http://schemas.openxmlformats.org/officeDocument/2006/relationships/image"/><Relationship Id="rId33" Target="../media/image244.png" Type="http://schemas.openxmlformats.org/officeDocument/2006/relationships/image"/><Relationship Id="rId34" Target="../media/image245.png" Type="http://schemas.openxmlformats.org/officeDocument/2006/relationships/image"/><Relationship Id="rId35" Target="../media/image246.png" Type="http://schemas.openxmlformats.org/officeDocument/2006/relationships/image"/><Relationship Id="rId36" Target="../media/image2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1e3f0d2-0f49-ddfd-0eb9-2897b9d3a45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db4690-c2d8-11eb-bff1-4f7b9d2dfe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7f4e38-f218-48ef-9dd2-df408747568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flow-log-collecto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5b26324-9b39-c701-0cc5-b0d5d2fe853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unc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c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9f5a6ea-185e-4625-8281-9e8629360a4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dacb5a3-de4a-4361-9f39-0b6657f89f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E3AADC2-2C1A-4078-82F0-A33B1FD86EB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589492e-6ac0-4a11-9c28-a157851c8f68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9a64cf0-5cf3-11e9-90a2-37a496589af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24d3260-5cf4-11e9-90a2-37a496589af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6f2197-9f9a-44f4-9463-f17ec64c6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4a429f4-a2f2-40e3-b155-29242c8f514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meta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B04BA5-25BB-4E52-AAE5-9C7BEF86543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otf-service-i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5874a60-cb12-11e7-948e-37ac098eb1b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b960983-4483-488a-9851-6f7cccdb353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35145f0-2cac-4505-59e9-2e363d08d5a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41347f-b18e-4ca6-bf80-b5467c63f9a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83ea9a2-0fec-4021-8b70-8da5373394e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ontainers-kubernet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1faf010-4107-4877-a571-fc9c8763c3d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88b5af6-3075-4b8c-a211-66ff2ef38f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load-balance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13e1860-959c-11e8-871e-ad157af61ad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1c53b72-918f-4869-b834-2d99eb28422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b3c3da-7b1f-0879-f414-f367da21848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mi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c1472b0-6b8b-11e9-a537-057f512693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essages-for-rabbitmq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037c41-adce-4bb5-8b45-0c06004916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b6393bc-7d81-446b-9728-61b704f6ec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c42cff0-b19b-11eb-9a66-c717766c1d3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b72f520-1932-11eb-b970-abf2d7676e4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placement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eb2d5a0-24ff-11eb-9437-631d7272fff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049020-80f4-11eb-a0f7-e35ec9b405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ad019f3-0fd6-4c25-966d-f3952481a87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d307850-0404-11eb-8c8b-c7d7505f65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9ba9d4c-b1c5-4cc3-a163-38b580121e0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2022-05-08T23:02:42.729Z</dcterms:created>
  <dcterms:modified xsi:type="dcterms:W3CDTF">2022-05-08T23:02:42.729Z</dcterms:modified>
</cp:coreProperties>
</file>