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17 2020 16:22:59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06082a0-0c84-11ea-a0a5-f195be0f84d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2020-06-17T16:23:09.925Z</dcterms:created>
  <dcterms:modified xsi:type="dcterms:W3CDTF">2020-06-17T16:23:09.925Z</dcterms:modified>
</cp:coreProperties>
</file>