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22 2020 16:26:40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0e0f30-a061-11e8-9dfc-536f3b15860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1a901ac-fb7d-9b6e-eb25-14e75a20c4c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2020-07-22T16:26:58.151Z</dcterms:created>
  <dcterms:modified xsi:type="dcterms:W3CDTF">2020-07-22T16:26:58.151Z</dcterms:modified>
</cp:coreProperties>
</file>