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21 2020 16:33:47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517bf0-88ba-11ea-a52e-91aeb42a40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105fb0-5a09-11e9-85fa-e1c32163180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0a8d63d-7990-9b83-b7ec-599897c7a3d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001640-21f1-466e-b6f0-d227c353a8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66f360-66d1-11e9-85ef-a19427301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02343d-a294-46e4-bfdd-6bdeb422a49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846d490-ef88-44a1-822e-9d7f4d40a90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3a3d18e-847e-4c27-807f-3b509613612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c44e05-4faa-43f2-a8a3-4795f31ddf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bc0cdb0-af2a-11ea-98c7-29e5db82264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38a4da0-c353-11e9-83b6-a36a57a97a0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d3a5a53-eb60-4f3c-8fd1-17f88585b6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2020-10-21T16:34:03.691Z</dcterms:created>
  <dcterms:modified xsi:type="dcterms:W3CDTF">2020-10-21T16:34:03.691Z</dcterms:modified>
</cp:coreProperties>
</file>