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18 2020 16:18:26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sv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/infrastructure/vmware-solutions/images/icons/ExpertServicesEXP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2020-03-18T16:18:40.797Z</dcterms:created>
  <dcterms:modified xsi:type="dcterms:W3CDTF">2020-03-18T16:18:40.797Z</dcterms:modified>
</cp:coreProperties>
</file>