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Jun 26 2021 23:02:41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2021-06-26T23:03:02.977Z</dcterms:created>
  <dcterms:modified xsi:type="dcterms:W3CDTF">2021-06-26T23:03:02.977Z</dcterms:modified>
</cp:coreProperties>
</file>