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23 2020 16:32:13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bc0cdb0-af2a-11ea-98c7-29e5db82264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38a4da0-c353-11e9-83b6-a36a57a97a0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2020-09-23T16:32:24.199Z</dcterms:created>
  <dcterms:modified xsi:type="dcterms:W3CDTF">2020-09-23T16:32:24.199Z</dcterms:modified>
</cp:coreProperties>
</file>