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10 2020 16:22:53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b3c3da-7b1f-0879-f414-f367da21848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06082a0-0c84-11ea-a0a5-f195be0f84d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38a4da0-c353-11e9-83b6-a36a57a97a0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7073fb-ba5b-9407-d2ac-938308d890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virtual-server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2020-06-10T16:23:04.334Z</dcterms:created>
  <dcterms:modified xsi:type="dcterms:W3CDTF">2020-06-10T16:23:04.334Z</dcterms:modified>
</cp:coreProperties>
</file>