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Jan 01 2023 23:03:22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7.png" Type="http://schemas.openxmlformats.org/officeDocument/2006/relationships/image"/><Relationship Id="rId2" Target="../media/image228.png" Type="http://schemas.openxmlformats.org/officeDocument/2006/relationships/image"/><Relationship Id="rId3" Target="../media/image229.png" Type="http://schemas.openxmlformats.org/officeDocument/2006/relationships/image"/><Relationship Id="rId4" Target="../media/image230.png" Type="http://schemas.openxmlformats.org/officeDocument/2006/relationships/image"/><Relationship Id="rId5" Target="../media/image231.png" Type="http://schemas.openxmlformats.org/officeDocument/2006/relationships/image"/><Relationship Id="rId6" Target="../media/image232.png" Type="http://schemas.openxmlformats.org/officeDocument/2006/relationships/image"/><Relationship Id="rId7" Target="../media/image233.png" Type="http://schemas.openxmlformats.org/officeDocument/2006/relationships/image"/><Relationship Id="rId8" Target="../media/image234.png" Type="http://schemas.openxmlformats.org/officeDocument/2006/relationships/image"/><Relationship Id="rId9" Target="../media/image235.png" Type="http://schemas.openxmlformats.org/officeDocument/2006/relationships/image"/><Relationship Id="rId10" Target="../media/image236.png" Type="http://schemas.openxmlformats.org/officeDocument/2006/relationships/image"/><Relationship Id="rId11" Target="../media/image237.png" Type="http://schemas.openxmlformats.org/officeDocument/2006/relationships/image"/><Relationship Id="rId12" Target="../media/image238.png" Type="http://schemas.openxmlformats.org/officeDocument/2006/relationships/image"/><Relationship Id="rId13" Target="../media/image239.png" Type="http://schemas.openxmlformats.org/officeDocument/2006/relationships/image"/><Relationship Id="rId14" Target="../media/image240.png" Type="http://schemas.openxmlformats.org/officeDocument/2006/relationships/image"/><Relationship Id="rId15" Target="../media/image241.png" Type="http://schemas.openxmlformats.org/officeDocument/2006/relationships/image"/><Relationship Id="rId16" Target="../media/image242.png" Type="http://schemas.openxmlformats.org/officeDocument/2006/relationships/image"/><Relationship Id="rId17" Target="../media/image243.png" Type="http://schemas.openxmlformats.org/officeDocument/2006/relationships/image"/><Relationship Id="rId18" Target="../media/image244.png" Type="http://schemas.openxmlformats.org/officeDocument/2006/relationships/image"/><Relationship Id="rId19" Target="../media/image245.png" Type="http://schemas.openxmlformats.org/officeDocument/2006/relationships/image"/><Relationship Id="rId20" Target="../media/image246.png" Type="http://schemas.openxmlformats.org/officeDocument/2006/relationships/image"/><Relationship Id="rId21" Target="../media/image247.png" Type="http://schemas.openxmlformats.org/officeDocument/2006/relationships/image"/><Relationship Id="rId22" Target="../media/image248.png" Type="http://schemas.openxmlformats.org/officeDocument/2006/relationships/image"/><Relationship Id="rId23" Target="../media/image249.png" Type="http://schemas.openxmlformats.org/officeDocument/2006/relationships/image"/><Relationship Id="rId24" Target="../media/image250.png" Type="http://schemas.openxmlformats.org/officeDocument/2006/relationships/image"/><Relationship Id="rId25" Target="../media/image251.png" Type="http://schemas.openxmlformats.org/officeDocument/2006/relationships/image"/><Relationship Id="rId26" Target="../media/image252.png" Type="http://schemas.openxmlformats.org/officeDocument/2006/relationships/image"/><Relationship Id="rId27" Target="../media/image253.png" Type="http://schemas.openxmlformats.org/officeDocument/2006/relationships/image"/><Relationship Id="rId28" Target="../media/image254.png" Type="http://schemas.openxmlformats.org/officeDocument/2006/relationships/image"/><Relationship Id="rId29" Target="../media/image255.png" Type="http://schemas.openxmlformats.org/officeDocument/2006/relationships/image"/><Relationship Id="rId30" Target="../media/image256.png" Type="http://schemas.openxmlformats.org/officeDocument/2006/relationships/image"/><Relationship Id="rId31" Target="../media/image257.png" Type="http://schemas.openxmlformats.org/officeDocument/2006/relationships/image"/><Relationship Id="rId32" Target="../media/image258.png" Type="http://schemas.openxmlformats.org/officeDocument/2006/relationships/image"/><Relationship Id="rId33" Target="../media/image259.png" Type="http://schemas.openxmlformats.org/officeDocument/2006/relationships/image"/><Relationship Id="rId34" Target="../media/image260.png" Type="http://schemas.openxmlformats.org/officeDocument/2006/relationships/image"/><Relationship Id="rId35" Target="../media/image261.png" Type="http://schemas.openxmlformats.org/officeDocument/2006/relationships/image"/><Relationship Id="rId36" Target="../media/image26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3.png" Type="http://schemas.openxmlformats.org/officeDocument/2006/relationships/image"/><Relationship Id="rId2" Target="../media/image264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5.png" Type="http://schemas.openxmlformats.org/officeDocument/2006/relationships/image"/><Relationship Id="rId2" Target="../media/image266.png" Type="http://schemas.openxmlformats.org/officeDocument/2006/relationships/image"/><Relationship Id="rId3" Target="../media/image267.png" Type="http://schemas.openxmlformats.org/officeDocument/2006/relationships/image"/><Relationship Id="rId4" Target="../media/image268.png" Type="http://schemas.openxmlformats.org/officeDocument/2006/relationships/image"/><Relationship Id="rId5" Target="../media/image269.png" Type="http://schemas.openxmlformats.org/officeDocument/2006/relationships/image"/><Relationship Id="rId6" Target="../media/image270.png" Type="http://schemas.openxmlformats.org/officeDocument/2006/relationships/image"/><Relationship Id="rId7" Target="../media/image27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2.png" Type="http://schemas.openxmlformats.org/officeDocument/2006/relationships/image"/><Relationship Id="rId2" Target="../media/image273.png" Type="http://schemas.openxmlformats.org/officeDocument/2006/relationships/image"/><Relationship Id="rId3" Target="../media/image274.png" Type="http://schemas.openxmlformats.org/officeDocument/2006/relationships/image"/><Relationship Id="rId4" Target="../media/image275.png" Type="http://schemas.openxmlformats.org/officeDocument/2006/relationships/image"/><Relationship Id="rId5" Target="../media/image276.png" Type="http://schemas.openxmlformats.org/officeDocument/2006/relationships/image"/><Relationship Id="rId6" Target="../media/image277.png" Type="http://schemas.openxmlformats.org/officeDocument/2006/relationships/image"/><Relationship Id="rId7" Target="../media/image278.png" Type="http://schemas.openxmlformats.org/officeDocument/2006/relationships/image"/><Relationship Id="rId8" Target="../media/image279.png" Type="http://schemas.openxmlformats.org/officeDocument/2006/relationships/image"/><Relationship Id="rId9" Target="../media/image280.png" Type="http://schemas.openxmlformats.org/officeDocument/2006/relationships/image"/><Relationship Id="rId10" Target="../media/image281.png" Type="http://schemas.openxmlformats.org/officeDocument/2006/relationships/image"/><Relationship Id="rId11" Target="../media/image282.png" Type="http://schemas.openxmlformats.org/officeDocument/2006/relationships/image"/><Relationship Id="rId12" Target="../media/image283.png" Type="http://schemas.openxmlformats.org/officeDocument/2006/relationships/image"/><Relationship Id="rId13" Target="../media/image284.png" Type="http://schemas.openxmlformats.org/officeDocument/2006/relationships/image"/><Relationship Id="rId14" Target="../media/image285.png" Type="http://schemas.openxmlformats.org/officeDocument/2006/relationships/image"/><Relationship Id="rId15" Target="../media/image286.png" Type="http://schemas.openxmlformats.org/officeDocument/2006/relationships/image"/><Relationship Id="rId16" Target="../media/image287.png" Type="http://schemas.openxmlformats.org/officeDocument/2006/relationships/image"/><Relationship Id="rId17" Target="../media/image288.png" Type="http://schemas.openxmlformats.org/officeDocument/2006/relationships/image"/><Relationship Id="rId18" Target="../media/image289.png" Type="http://schemas.openxmlformats.org/officeDocument/2006/relationships/image"/><Relationship Id="rId19" Target="../media/image290.png" Type="http://schemas.openxmlformats.org/officeDocument/2006/relationships/image"/><Relationship Id="rId20" Target="../media/image291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2.png" Type="http://schemas.openxmlformats.org/officeDocument/2006/relationships/image"/><Relationship Id="rId2" Target="../media/image293.png" Type="http://schemas.openxmlformats.org/officeDocument/2006/relationships/image"/><Relationship Id="rId3" Target="../media/image294.png" Type="http://schemas.openxmlformats.org/officeDocument/2006/relationships/image"/><Relationship Id="rId4" Target="../media/image295.png" Type="http://schemas.openxmlformats.org/officeDocument/2006/relationships/image"/><Relationship Id="rId5" Target="../media/image296.png" Type="http://schemas.openxmlformats.org/officeDocument/2006/relationships/image"/><Relationship Id="rId6" Target="../media/image297.png" Type="http://schemas.openxmlformats.org/officeDocument/2006/relationships/image"/><Relationship Id="rId7" Target="../media/image298.png" Type="http://schemas.openxmlformats.org/officeDocument/2006/relationships/image"/><Relationship Id="rId8" Target="../media/image299.png" Type="http://schemas.openxmlformats.org/officeDocument/2006/relationships/image"/><Relationship Id="rId9" Target="../media/image300.png" Type="http://schemas.openxmlformats.org/officeDocument/2006/relationships/image"/><Relationship Id="rId10" Target="../media/image301.png" Type="http://schemas.openxmlformats.org/officeDocument/2006/relationships/image"/><Relationship Id="rId11" Target="../media/image302.png" Type="http://schemas.openxmlformats.org/officeDocument/2006/relationships/image"/><Relationship Id="rId12" Target="../media/image303.png" Type="http://schemas.openxmlformats.org/officeDocument/2006/relationships/image"/><Relationship Id="rId13" Target="../media/image304.png" Type="http://schemas.openxmlformats.org/officeDocument/2006/relationships/image"/><Relationship Id="rId14" Target="../media/image305.png" Type="http://schemas.openxmlformats.org/officeDocument/2006/relationships/image"/><Relationship Id="rId15" Target="../media/image306.png" Type="http://schemas.openxmlformats.org/officeDocument/2006/relationships/image"/><Relationship Id="rId16" Target="../media/image30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media/image310.png" Type="http://schemas.openxmlformats.org/officeDocument/2006/relationships/image"/><Relationship Id="rId4" Target="../media/image311.png" Type="http://schemas.openxmlformats.org/officeDocument/2006/relationships/image"/><Relationship Id="rId5" Target="../media/image312.png" Type="http://schemas.openxmlformats.org/officeDocument/2006/relationships/image"/><Relationship Id="rId6" Target="../media/image313.png" Type="http://schemas.openxmlformats.org/officeDocument/2006/relationships/image"/><Relationship Id="rId7" Target="../media/image314.png" Type="http://schemas.openxmlformats.org/officeDocument/2006/relationships/image"/><Relationship Id="rId8" Target="../media/image315.png" Type="http://schemas.openxmlformats.org/officeDocument/2006/relationships/image"/><Relationship Id="rId9" Target="../media/image316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media/image324.png" Type="http://schemas.openxmlformats.org/officeDocument/2006/relationships/image"/><Relationship Id="rId9" Target="../media/image325.png" Type="http://schemas.openxmlformats.org/officeDocument/2006/relationships/image"/><Relationship Id="rId10" Target="../media/image32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7.png" Type="http://schemas.openxmlformats.org/officeDocument/2006/relationships/image"/><Relationship Id="rId2" Target="../media/image328.png" Type="http://schemas.openxmlformats.org/officeDocument/2006/relationships/image"/><Relationship Id="rId3" Target="../media/image329.png" Type="http://schemas.openxmlformats.org/officeDocument/2006/relationships/image"/><Relationship Id="rId4" Target="../media/image330.png" Type="http://schemas.openxmlformats.org/officeDocument/2006/relationships/image"/><Relationship Id="rId5" Target="../media/image331.png" Type="http://schemas.openxmlformats.org/officeDocument/2006/relationships/image"/><Relationship Id="rId6" Target="../media/image332.png" Type="http://schemas.openxmlformats.org/officeDocument/2006/relationships/image"/><Relationship Id="rId7" Target="../media/image333.png" Type="http://schemas.openxmlformats.org/officeDocument/2006/relationships/image"/><Relationship Id="rId8" Target="../media/image334.png" Type="http://schemas.openxmlformats.org/officeDocument/2006/relationships/image"/><Relationship Id="rId9" Target="../media/image335.png" Type="http://schemas.openxmlformats.org/officeDocument/2006/relationships/image"/><Relationship Id="rId10" Target="../media/image336.png" Type="http://schemas.openxmlformats.org/officeDocument/2006/relationships/image"/><Relationship Id="rId11" Target="../media/image337.png" Type="http://schemas.openxmlformats.org/officeDocument/2006/relationships/image"/><Relationship Id="rId12" Target="../media/image338.png" Type="http://schemas.openxmlformats.org/officeDocument/2006/relationships/image"/><Relationship Id="rId13" Target="../media/image339.png" Type="http://schemas.openxmlformats.org/officeDocument/2006/relationships/image"/><Relationship Id="rId14" Target="../media/image340.png" Type="http://schemas.openxmlformats.org/officeDocument/2006/relationships/image"/><Relationship Id="rId15" Target="../media/image341.png" Type="http://schemas.openxmlformats.org/officeDocument/2006/relationships/image"/><Relationship Id="rId16" Target="../media/image342.png" Type="http://schemas.openxmlformats.org/officeDocument/2006/relationships/image"/><Relationship Id="rId17" Target="../media/image343.png" Type="http://schemas.openxmlformats.org/officeDocument/2006/relationships/image"/><Relationship Id="rId18" Target="../media/image344.png" Type="http://schemas.openxmlformats.org/officeDocument/2006/relationships/image"/><Relationship Id="rId19" Target="../media/image345.png" Type="http://schemas.openxmlformats.org/officeDocument/2006/relationships/image"/><Relationship Id="rId20" Target="../media/image346.png" Type="http://schemas.openxmlformats.org/officeDocument/2006/relationships/image"/><Relationship Id="rId21" Target="../media/image34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8.png" Type="http://schemas.openxmlformats.org/officeDocument/2006/relationships/image"/><Relationship Id="rId2" Target="../media/image349.png" Type="http://schemas.openxmlformats.org/officeDocument/2006/relationships/image"/><Relationship Id="rId3" Target="../media/image350.png" Type="http://schemas.openxmlformats.org/officeDocument/2006/relationships/image"/><Relationship Id="rId4" Target="../media/image351.png" Type="http://schemas.openxmlformats.org/officeDocument/2006/relationships/image"/><Relationship Id="rId5" Target="../media/image352.png" Type="http://schemas.openxmlformats.org/officeDocument/2006/relationships/image"/><Relationship Id="rId6" Target="../media/image353.png" Type="http://schemas.openxmlformats.org/officeDocument/2006/relationships/image"/><Relationship Id="rId7" Target="../media/image354.png" Type="http://schemas.openxmlformats.org/officeDocument/2006/relationships/image"/><Relationship Id="rId8" Target="../media/image355.png" Type="http://schemas.openxmlformats.org/officeDocument/2006/relationships/image"/><Relationship Id="rId9" Target="../media/image356.png" Type="http://schemas.openxmlformats.org/officeDocument/2006/relationships/image"/><Relationship Id="rId10" Target="../media/image357.png" Type="http://schemas.openxmlformats.org/officeDocument/2006/relationships/image"/><Relationship Id="rId11" Target="../media/image358.png" Type="http://schemas.openxmlformats.org/officeDocument/2006/relationships/image"/><Relationship Id="rId12" Target="../media/image359.png" Type="http://schemas.openxmlformats.org/officeDocument/2006/relationships/image"/><Relationship Id="rId13" Target="../media/image360.png" Type="http://schemas.openxmlformats.org/officeDocument/2006/relationships/image"/><Relationship Id="rId14" Target="../media/image361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media/image372.png" Type="http://schemas.openxmlformats.org/officeDocument/2006/relationships/image"/><Relationship Id="rId12" Target="../media/image373.png" Type="http://schemas.openxmlformats.org/officeDocument/2006/relationships/image"/><Relationship Id="rId13" Target="../media/image374.png" Type="http://schemas.openxmlformats.org/officeDocument/2006/relationships/image"/><Relationship Id="rId14" Target="../media/image375.png" Type="http://schemas.openxmlformats.org/officeDocument/2006/relationships/image"/><Relationship Id="rId15" Target="../media/image376.png" Type="http://schemas.openxmlformats.org/officeDocument/2006/relationships/image"/><Relationship Id="rId16" Target="../media/image37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8.png" Type="http://schemas.openxmlformats.org/officeDocument/2006/relationships/image"/><Relationship Id="rId2" Target="../media/image379.png" Type="http://schemas.openxmlformats.org/officeDocument/2006/relationships/image"/><Relationship Id="rId3" Target="../media/image380.png" Type="http://schemas.openxmlformats.org/officeDocument/2006/relationships/image"/><Relationship Id="rId4" Target="../media/image381.png" Type="http://schemas.openxmlformats.org/officeDocument/2006/relationships/image"/><Relationship Id="rId5" Target="../media/image38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3.png" Type="http://schemas.openxmlformats.org/officeDocument/2006/relationships/image"/><Relationship Id="rId2" Target="../media/image384.png" Type="http://schemas.openxmlformats.org/officeDocument/2006/relationships/image"/><Relationship Id="rId3" Target="../media/image385.png" Type="http://schemas.openxmlformats.org/officeDocument/2006/relationships/image"/><Relationship Id="rId4" Target="../media/image386.png" Type="http://schemas.openxmlformats.org/officeDocument/2006/relationships/image"/><Relationship Id="rId5" Target="../media/image387.png" Type="http://schemas.openxmlformats.org/officeDocument/2006/relationships/image"/><Relationship Id="rId6" Target="../media/image388.png" Type="http://schemas.openxmlformats.org/officeDocument/2006/relationships/image"/><Relationship Id="rId7" Target="../media/image38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90.png" Type="http://schemas.openxmlformats.org/officeDocument/2006/relationships/image"/><Relationship Id="rId2" Target="../media/image391.png" Type="http://schemas.openxmlformats.org/officeDocument/2006/relationships/image"/><Relationship Id="rId3" Target="../media/image392.png" Type="http://schemas.openxmlformats.org/officeDocument/2006/relationships/image"/><Relationship Id="rId4" Target="../media/image393.png" Type="http://schemas.openxmlformats.org/officeDocument/2006/relationships/image"/><Relationship Id="rId5" Target="../media/image394.png" Type="http://schemas.openxmlformats.org/officeDocument/2006/relationships/image"/><Relationship Id="rId6" Target="../media/image395.png" Type="http://schemas.openxmlformats.org/officeDocument/2006/relationships/image"/><Relationship Id="rId7" Target="../media/image396.png" Type="http://schemas.openxmlformats.org/officeDocument/2006/relationships/image"/><Relationship Id="rId8" Target="../media/image397.png" Type="http://schemas.openxmlformats.org/officeDocument/2006/relationships/image"/><Relationship Id="rId9" Target="../media/image398.png" Type="http://schemas.openxmlformats.org/officeDocument/2006/relationships/image"/><Relationship Id="rId10" Target="../media/image399.png" Type="http://schemas.openxmlformats.org/officeDocument/2006/relationships/image"/><Relationship Id="rId11" Target="../media/image400.png" Type="http://schemas.openxmlformats.org/officeDocument/2006/relationships/image"/><Relationship Id="rId12" Target="../media/image401.png" Type="http://schemas.openxmlformats.org/officeDocument/2006/relationships/image"/><Relationship Id="rId13" Target="../media/image402.png" Type="http://schemas.openxmlformats.org/officeDocument/2006/relationships/image"/><Relationship Id="rId14" Target="../media/image403.png" Type="http://schemas.openxmlformats.org/officeDocument/2006/relationships/image"/><Relationship Id="rId15" Target="../media/image404.png" Type="http://schemas.openxmlformats.org/officeDocument/2006/relationships/image"/><Relationship Id="rId16" Target="../media/image405.png" Type="http://schemas.openxmlformats.org/officeDocument/2006/relationships/image"/><Relationship Id="rId17" Target="../media/image406.png" Type="http://schemas.openxmlformats.org/officeDocument/2006/relationships/image"/><Relationship Id="rId18" Target="../media/image407.png" Type="http://schemas.openxmlformats.org/officeDocument/2006/relationships/image"/><Relationship Id="rId19" Target="../media/image408.png" Type="http://schemas.openxmlformats.org/officeDocument/2006/relationships/image"/><Relationship Id="rId20" Target="../media/image409.png" Type="http://schemas.openxmlformats.org/officeDocument/2006/relationships/image"/><Relationship Id="rId21" Target="../media/image410.png" Type="http://schemas.openxmlformats.org/officeDocument/2006/relationships/image"/><Relationship Id="rId22" Target="../media/image411.png" Type="http://schemas.openxmlformats.org/officeDocument/2006/relationships/image"/><Relationship Id="rId23" Target="../media/image412.png" Type="http://schemas.openxmlformats.org/officeDocument/2006/relationships/image"/><Relationship Id="rId24" Target="../media/image413.png" Type="http://schemas.openxmlformats.org/officeDocument/2006/relationships/image"/><Relationship Id="rId25" Target="../media/image414.png" Type="http://schemas.openxmlformats.org/officeDocument/2006/relationships/image"/><Relationship Id="rId26" Target="../media/image415.png" Type="http://schemas.openxmlformats.org/officeDocument/2006/relationships/image"/><Relationship Id="rId27" Target="../media/image416.png" Type="http://schemas.openxmlformats.org/officeDocument/2006/relationships/image"/><Relationship Id="rId28" Target="../media/image417.png" Type="http://schemas.openxmlformats.org/officeDocument/2006/relationships/image"/><Relationship Id="rId29" Target="../media/image418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91.png" Type="http://schemas.openxmlformats.org/officeDocument/2006/relationships/image"/><Relationship Id="rId2" Target="../media/image192.png" Type="http://schemas.openxmlformats.org/officeDocument/2006/relationships/image"/><Relationship Id="rId3" Target="../media/image193.png" Type="http://schemas.openxmlformats.org/officeDocument/2006/relationships/image"/><Relationship Id="rId4" Target="../media/image194.png" Type="http://schemas.openxmlformats.org/officeDocument/2006/relationships/image"/><Relationship Id="rId5" Target="../media/image195.png" Type="http://schemas.openxmlformats.org/officeDocument/2006/relationships/image"/><Relationship Id="rId6" Target="../media/image196.png" Type="http://schemas.openxmlformats.org/officeDocument/2006/relationships/image"/><Relationship Id="rId7" Target="../media/image197.png" Type="http://schemas.openxmlformats.org/officeDocument/2006/relationships/image"/><Relationship Id="rId8" Target="../media/image198.png" Type="http://schemas.openxmlformats.org/officeDocument/2006/relationships/image"/><Relationship Id="rId9" Target="../media/image199.png" Type="http://schemas.openxmlformats.org/officeDocument/2006/relationships/image"/><Relationship Id="rId10" Target="../media/image200.png" Type="http://schemas.openxmlformats.org/officeDocument/2006/relationships/image"/><Relationship Id="rId11" Target="../media/image201.png" Type="http://schemas.openxmlformats.org/officeDocument/2006/relationships/image"/><Relationship Id="rId12" Target="../media/image202.png" Type="http://schemas.openxmlformats.org/officeDocument/2006/relationships/image"/><Relationship Id="rId13" Target="../media/image203.png" Type="http://schemas.openxmlformats.org/officeDocument/2006/relationships/image"/><Relationship Id="rId14" Target="../media/image204.png" Type="http://schemas.openxmlformats.org/officeDocument/2006/relationships/image"/><Relationship Id="rId15" Target="../media/image205.png" Type="http://schemas.openxmlformats.org/officeDocument/2006/relationships/image"/><Relationship Id="rId16" Target="../media/image206.png" Type="http://schemas.openxmlformats.org/officeDocument/2006/relationships/image"/><Relationship Id="rId17" Target="../media/image207.png" Type="http://schemas.openxmlformats.org/officeDocument/2006/relationships/image"/><Relationship Id="rId18" Target="../media/image208.png" Type="http://schemas.openxmlformats.org/officeDocument/2006/relationships/image"/><Relationship Id="rId19" Target="../media/image209.png" Type="http://schemas.openxmlformats.org/officeDocument/2006/relationships/image"/><Relationship Id="rId20" Target="../media/image210.png" Type="http://schemas.openxmlformats.org/officeDocument/2006/relationships/image"/><Relationship Id="rId21" Target="../media/image211.png" Type="http://schemas.openxmlformats.org/officeDocument/2006/relationships/image"/><Relationship Id="rId22" Target="../media/image212.png" Type="http://schemas.openxmlformats.org/officeDocument/2006/relationships/image"/><Relationship Id="rId23" Target="../media/image213.png" Type="http://schemas.openxmlformats.org/officeDocument/2006/relationships/image"/><Relationship Id="rId24" Target="../media/image214.png" Type="http://schemas.openxmlformats.org/officeDocument/2006/relationships/image"/><Relationship Id="rId25" Target="../media/image215.png" Type="http://schemas.openxmlformats.org/officeDocument/2006/relationships/image"/><Relationship Id="rId26" Target="../media/image216.png" Type="http://schemas.openxmlformats.org/officeDocument/2006/relationships/image"/><Relationship Id="rId27" Target="../media/image217.png" Type="http://schemas.openxmlformats.org/officeDocument/2006/relationships/image"/><Relationship Id="rId28" Target="../media/image218.png" Type="http://schemas.openxmlformats.org/officeDocument/2006/relationships/image"/><Relationship Id="rId29" Target="../media/image219.png" Type="http://schemas.openxmlformats.org/officeDocument/2006/relationships/image"/><Relationship Id="rId30" Target="../media/image220.png" Type="http://schemas.openxmlformats.org/officeDocument/2006/relationships/image"/><Relationship Id="rId31" Target="../media/image221.png" Type="http://schemas.openxmlformats.org/officeDocument/2006/relationships/image"/><Relationship Id="rId32" Target="../media/image222.png" Type="http://schemas.openxmlformats.org/officeDocument/2006/relationships/image"/><Relationship Id="rId33" Target="../media/image223.png" Type="http://schemas.openxmlformats.org/officeDocument/2006/relationships/image"/><Relationship Id="rId34" Target="../media/image224.png" Type="http://schemas.openxmlformats.org/officeDocument/2006/relationships/image"/><Relationship Id="rId35" Target="../media/image225.png" Type="http://schemas.openxmlformats.org/officeDocument/2006/relationships/image"/><Relationship Id="rId36" Target="../media/image22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block-storage-grou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volum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snapsho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6a0a8840-f899-11e8-bba8-6b3b2c5536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a1f65740-5287-11ea-a462-23854475dce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0a42129b-9839-42b7-90c7-7f3adb43537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s.backup-polic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46a4e75b-8ce6-4a51-9125-76c1652fb78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19358fd-a20a-4bb7-9727-9d3c129db74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6fad670-9d74-4138-8a14-709f5e6ac65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7d4aa9f-1f71-43bb-9916-8e9cff5bc42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0814030-c9dd-11e7-9a5e-19d80fed5e0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96b9880-9e9b-11ea-9054-e15e287f1e7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cassandr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nterprised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elasticsearch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etc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mongod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mysql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tabases-for-postgresql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redi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d0532c0-f87c-11ea-be25-c9dc051df74f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shdb-for-transaction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e02e72d-00ce-4220-b44c-650c8314e58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dedicated-ho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6fb7610-0f92-11ea-a6a3-8b96ed1570d8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dd59b11-c3c5-5aad-f6b2-2a0c2a3e6c49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c11a440-6073-11e9-9f5a-2f7997ba23c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86e2b60-2455-11eb-aa2e-d9b1d586d93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4ed8a30-936f-11e9-b289-1d079699cb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1e3f0d2-0f49-ddfd-0eb9-2897b9d3a45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cdb4690-c2d8-11eb-bff1-4f7b9d2dfe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a7f4e38-f218-48ef-9dd2-df408747568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0427a43-cf48-41e0-bd95-26bde9c1210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FALCONSTOR STORSAFE VTL FOR POWER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floating-i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s.flow-log-collecto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5b26324-9b39-c701-0cc5-b0d5d2fe853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unction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hcx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9f5a6ea-185e-4625-8281-9e8629360a4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dacb5a3-de4a-4361-9f39-0b6657f89f3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e0e839d-ac5f-4435-b6b4-a58032feb27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E3AADC2-2C1A-4078-82F0-A33B1FD86EB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589492e-6ac0-4a11-9c28-a157851c8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a64cf0-5cf3-11e9-90a2-37a496589af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24d3260-5cf4-11e9-90a2-37a496589af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86f2197-9f9a-44f4-9463-f17ec64c672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imag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4a429f4-a2f2-40e3-b155-29242c8f514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metadat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EB04BA5-25BB-4E52-AAE5-9C7BEF86543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otf-service-i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5874a60-cb12-11e7-948e-37ac098eb1b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b960983-4483-488a-9851-6f7cccdb353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35145f0-2cac-4505-59e9-2e363d08d5a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e41347f-b18e-4ca6-bf80-b5467c63f9a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3ea9a2-0fec-4021-8b70-8da5373394e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ntainers-kubernet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1faf010-4107-4877-a571-fc9c8763c3d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load-balanc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13e1860-959c-11e8-871e-ad157af61ad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b3c3da-7b1f-0879-f414-f367da218488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imi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c1472b0-6b8b-11e9-a537-057f5126932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4bd30e0-8921-11e9-a2c5-13fceaf553c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essages-for-rabbitmq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4000551-49ff-4868-9e05-f863e60fad3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1037c41-adce-4bb5-8b45-0c06004916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b6393bc-7d81-446b-9728-61b704f6eca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c42cff0-b19b-11eb-9a66-c717766c1d3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network-ac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97bd0c3-a8e5-4f3d-b925-16380e039a9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lacement-group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a001640-21f1-466e-b6f0-d227c353a8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666f360-66d1-11e9-85ef-a19427301a8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43B3EB0-F56B-4753-92E4-093815814C1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dc92300-73cd-11ec-8e70-df67665eaed2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PRIVILEGED ACCESS GATEWAY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1a901ac-fb7d-9b6e-eb25-14e75a20c4c2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public-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eb2d5a0-24ff-11eb-9437-631d7272fff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6049020-80f4-11eb-a0f7-e35ec9b4054f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5f8ac0-98f7-11e9-a40c-5b3c4bf3cc6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67ab6d8-48dd-485a-adf9-30d5107537a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openshif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d517bf0-88ba-11ea-a52e-91aeb42a401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schematic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bc0cdb0-af2a-11ea-98c7-29e5db8226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BM_SecureGateway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4e4b73f-6ffa-bdbe-a9f0-27d20a2ea73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security-grou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db08950-01bb-11ec-a538-57bede45088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B08BA3-D14D-4BD9-A5E6-EF67C52D35C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888FFEA-E976-4F83-B7EC-288233BF62E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df77820-deed-11e9-911d-5f09017358f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35fb8c-bc5b-431b-859e-3861771d58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7a89a50-1afe-11ec-a91c-f3c70065be4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512e5f0-64fb-11e8-9c23-830c05b8b729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38a4da0-c353-11e9-83b6-a36a57a97a06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vp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endpoint-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87073fb-ba5b-9407-d2ac-938308d890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virtual-server-group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nstanc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vmware.directorsit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vmware.vd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57254b0-a9a0-11ea-9ff6-17a22eb543c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fd1e0240-dd95-11eb-b4a0-db1c9221b8a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vpn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45626d-55e3-4418-be11-683a26dbc1e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6b7bf22-b443-47db-b3db-066ba2988f4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d3a5a53-eb60-4f3c-8fd1-17f88585b6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1c53b72-918f-4869-b834-2d99eb28422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d019f3-0fd6-4c25-966d-f3952481a87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d307850-0404-11eb-8c8b-c7d7505f656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9ba9d4c-b1c5-4cc3-a163-38b580121e0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d259f0-9990-11e8-acc8-b9f54a8f166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2023-01-01T23:03:26.528Z</dcterms:created>
  <dcterms:modified xsi:type="dcterms:W3CDTF">2023-01-01T23:03:26.528Z</dcterms:modified>
</cp:coreProperties>
</file>