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Nov 20 2020 22:37:34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media/image326.png" Type="http://schemas.openxmlformats.org/officeDocument/2006/relationships/image"/><Relationship Id="rId9" Target="../media/image327.png" Type="http://schemas.openxmlformats.org/officeDocument/2006/relationships/image"/><Relationship Id="rId10" Target="../media/image328.png" Type="http://schemas.openxmlformats.org/officeDocument/2006/relationships/image"/><Relationship Id="rId11" Target="../media/image329.png" Type="http://schemas.openxmlformats.org/officeDocument/2006/relationships/image"/><Relationship Id="rId12" Target="../media/image330.png" Type="http://schemas.openxmlformats.org/officeDocument/2006/relationships/image"/><Relationship Id="rId13" Target="../media/image331.png" Type="http://schemas.openxmlformats.org/officeDocument/2006/relationships/image"/><Relationship Id="rId14" Target="../media/image332.png" Type="http://schemas.openxmlformats.org/officeDocument/2006/relationships/image"/><Relationship Id="rId15" Target="../media/image333.png" Type="http://schemas.openxmlformats.org/officeDocument/2006/relationships/image"/><Relationship Id="rId16" Target="../media/image334.png" Type="http://schemas.openxmlformats.org/officeDocument/2006/relationships/image"/><Relationship Id="rId17" Target="../media/image335.png" Type="http://schemas.openxmlformats.org/officeDocument/2006/relationships/image"/><Relationship Id="rId18" Target="../media/image336.png" Type="http://schemas.openxmlformats.org/officeDocument/2006/relationships/image"/><Relationship Id="rId19" Target="../media/image337.png" Type="http://schemas.openxmlformats.org/officeDocument/2006/relationships/image"/><Relationship Id="rId20" Target="../media/image33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9.png" Type="http://schemas.openxmlformats.org/officeDocument/2006/relationships/image"/><Relationship Id="rId2" Target="../media/image340.png" Type="http://schemas.openxmlformats.org/officeDocument/2006/relationships/image"/><Relationship Id="rId3" Target="../media/image341.png" Type="http://schemas.openxmlformats.org/officeDocument/2006/relationships/image"/><Relationship Id="rId4" Target="../media/image342.png" Type="http://schemas.openxmlformats.org/officeDocument/2006/relationships/image"/><Relationship Id="rId5" Target="../media/image343.png" Type="http://schemas.openxmlformats.org/officeDocument/2006/relationships/image"/><Relationship Id="rId6" Target="../media/image344.png" Type="http://schemas.openxmlformats.org/officeDocument/2006/relationships/image"/><Relationship Id="rId7" Target="../media/image345.png" Type="http://schemas.openxmlformats.org/officeDocument/2006/relationships/image"/><Relationship Id="rId8" Target="../media/image346.png" Type="http://schemas.openxmlformats.org/officeDocument/2006/relationships/image"/><Relationship Id="rId9" Target="../media/image347.png" Type="http://schemas.openxmlformats.org/officeDocument/2006/relationships/image"/><Relationship Id="rId10" Target="../media/image348.png" Type="http://schemas.openxmlformats.org/officeDocument/2006/relationships/image"/><Relationship Id="rId11" Target="../media/image349.png" Type="http://schemas.openxmlformats.org/officeDocument/2006/relationships/image"/><Relationship Id="rId12" Target="../media/image350.png" Type="http://schemas.openxmlformats.org/officeDocument/2006/relationships/image"/><Relationship Id="rId13" Target="../media/image351.png" Type="http://schemas.openxmlformats.org/officeDocument/2006/relationships/image"/><Relationship Id="rId14" Target="../media/image352.png" Type="http://schemas.openxmlformats.org/officeDocument/2006/relationships/image"/><Relationship Id="rId15" Target="../media/image353.png" Type="http://schemas.openxmlformats.org/officeDocument/2006/relationships/image"/><Relationship Id="rId16" Target="../media/image35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5.png" Type="http://schemas.openxmlformats.org/officeDocument/2006/relationships/image"/><Relationship Id="rId2" Target="../media/image356.png" Type="http://schemas.openxmlformats.org/officeDocument/2006/relationships/image"/><Relationship Id="rId3" Target="../media/image357.png" Type="http://schemas.openxmlformats.org/officeDocument/2006/relationships/image"/><Relationship Id="rId4" Target="../media/image358.png" Type="http://schemas.openxmlformats.org/officeDocument/2006/relationships/image"/><Relationship Id="rId5" Target="../media/image359.png" Type="http://schemas.openxmlformats.org/officeDocument/2006/relationships/image"/><Relationship Id="rId6" Target="../media/image360.png" Type="http://schemas.openxmlformats.org/officeDocument/2006/relationships/image"/><Relationship Id="rId7" Target="../media/image361.png" Type="http://schemas.openxmlformats.org/officeDocument/2006/relationships/image"/><Relationship Id="rId8" Target="../media/image362.png" Type="http://schemas.openxmlformats.org/officeDocument/2006/relationships/image"/><Relationship Id="rId9" Target="../media/image36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media/image369.png" Type="http://schemas.openxmlformats.org/officeDocument/2006/relationships/image"/><Relationship Id="rId7" Target="../media/image370.png" Type="http://schemas.openxmlformats.org/officeDocument/2006/relationships/image"/><Relationship Id="rId8" Target="../media/image371.png" Type="http://schemas.openxmlformats.org/officeDocument/2006/relationships/image"/><Relationship Id="rId9" Target="../media/image372.png" Type="http://schemas.openxmlformats.org/officeDocument/2006/relationships/image"/><Relationship Id="rId10" Target="../media/image37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media/image414.png" Type="http://schemas.openxmlformats.org/officeDocument/2006/relationships/image"/><Relationship Id="rId7" Target="../media/image415.png" Type="http://schemas.openxmlformats.org/officeDocument/2006/relationships/image"/><Relationship Id="rId8" Target="../media/image416.png" Type="http://schemas.openxmlformats.org/officeDocument/2006/relationships/image"/><Relationship Id="rId9" Target="../media/image417.png" Type="http://schemas.openxmlformats.org/officeDocument/2006/relationships/image"/><Relationship Id="rId10" Target="../media/image418.png" Type="http://schemas.openxmlformats.org/officeDocument/2006/relationships/image"/><Relationship Id="rId11" Target="../media/image419.png" Type="http://schemas.openxmlformats.org/officeDocument/2006/relationships/image"/><Relationship Id="rId12" Target="../media/image420.png" Type="http://schemas.openxmlformats.org/officeDocument/2006/relationships/image"/><Relationship Id="rId13" Target="../media/image421.png" Type="http://schemas.openxmlformats.org/officeDocument/2006/relationships/image"/><Relationship Id="rId14" Target="../media/image422.png" Type="http://schemas.openxmlformats.org/officeDocument/2006/relationships/image"/><Relationship Id="rId15" Target="../media/image423.png" Type="http://schemas.openxmlformats.org/officeDocument/2006/relationships/image"/><Relationship Id="rId16" Target="../media/image42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media/image435.png" Type="http://schemas.openxmlformats.org/officeDocument/2006/relationships/image"/><Relationship Id="rId7" Target="../media/image43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media/image442.png" Type="http://schemas.openxmlformats.org/officeDocument/2006/relationships/image"/><Relationship Id="rId7" Target="../media/image443.png" Type="http://schemas.openxmlformats.org/officeDocument/2006/relationships/image"/><Relationship Id="rId8" Target="../media/image444.png" Type="http://schemas.openxmlformats.org/officeDocument/2006/relationships/image"/><Relationship Id="rId9" Target="../media/image445.png" Type="http://schemas.openxmlformats.org/officeDocument/2006/relationships/image"/><Relationship Id="rId10" Target="../media/image446.png" Type="http://schemas.openxmlformats.org/officeDocument/2006/relationships/image"/><Relationship Id="rId11" Target="../media/image447.png" Type="http://schemas.openxmlformats.org/officeDocument/2006/relationships/image"/><Relationship Id="rId12" Target="../media/image448.png" Type="http://schemas.openxmlformats.org/officeDocument/2006/relationships/image"/><Relationship Id="rId13" Target="../media/image449.png" Type="http://schemas.openxmlformats.org/officeDocument/2006/relationships/image"/><Relationship Id="rId14" Target="../media/image450.png" Type="http://schemas.openxmlformats.org/officeDocument/2006/relationships/image"/><Relationship Id="rId15" Target="../media/image451.png" Type="http://schemas.openxmlformats.org/officeDocument/2006/relationships/image"/><Relationship Id="rId16" Target="../media/image452.png" Type="http://schemas.openxmlformats.org/officeDocument/2006/relationships/image"/><Relationship Id="rId17" Target="../media/image453.png" Type="http://schemas.openxmlformats.org/officeDocument/2006/relationships/image"/><Relationship Id="rId18" Target="../media/image454.png" Type="http://schemas.openxmlformats.org/officeDocument/2006/relationships/image"/><Relationship Id="rId19" Target="../media/image455.png" Type="http://schemas.openxmlformats.org/officeDocument/2006/relationships/image"/><Relationship Id="rId20" Target="../media/image456.png" Type="http://schemas.openxmlformats.org/officeDocument/2006/relationships/image"/><Relationship Id="rId21" Target="../media/image457.png" Type="http://schemas.openxmlformats.org/officeDocument/2006/relationships/image"/><Relationship Id="rId22" Target="../media/image458.png" Type="http://schemas.openxmlformats.org/officeDocument/2006/relationships/image"/><Relationship Id="rId23" Target="../media/image459.png" Type="http://schemas.openxmlformats.org/officeDocument/2006/relationships/image"/><Relationship Id="rId24" Target="../media/image460.png" Type="http://schemas.openxmlformats.org/officeDocument/2006/relationships/image"/><Relationship Id="rId25" Target="../media/image461.png" Type="http://schemas.openxmlformats.org/officeDocument/2006/relationships/image"/><Relationship Id="rId26" Target="../media/image462.png" Type="http://schemas.openxmlformats.org/officeDocument/2006/relationships/image"/><Relationship Id="rId27" Target="../media/image463.png" Type="http://schemas.openxmlformats.org/officeDocument/2006/relationships/image"/><Relationship Id="rId28" Target="../media/image464.png" Type="http://schemas.openxmlformats.org/officeDocument/2006/relationships/image"/><Relationship Id="rId29" Target="../media/image46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slideLayouts/slideLayout1.xml" Type="http://schemas.openxmlformats.org/officeDocument/2006/relationships/slideLayout"/><Relationship Id="rId24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96a0ebf2-2a02-4e32-815f-7c09a1268c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8514c706-225d-4848-a689-7c0a0bdcca1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7af3a600-6cf5-4047-a48d-264646af21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s.instance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b3c3da-7b1f-0879-f414-f367da21848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1472b0-6b8b-11e9-a537-057f512693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bd30e0-8921-11e9-a2c5-13fceaf55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 ON CLOUD (HOSTED)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17eb6f-6e2a-4b33-95ef-83bffe0833f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32737c-e24b-4836-9e37-d8cead92231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b6393bc-7d81-446b-9728-61b704f6eca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network-ac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1a901ac-fb7d-9b6e-eb25-14e75a20c4c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ublic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5f8ac0-98f7-11e9-a40c-5b3c4bf3cc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endpoint-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7254b0-a9a0-11ea-9ff6-17a22eb543c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d3a5a53-eb60-4f3c-8fd1-17f88585b6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d019f3-0fd6-4c25-966d-f3952481a87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9ba9d4c-b1c5-4cc3-a163-38b580121e0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aa8e2c-1121-4592-94ed-8b7414eb33b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8a3f6e9-3a1b-4559-a529-26e94702518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dd3cc41-1774-4bf7-9044-22d93dfa685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2020-11-20T22:37:52.758Z</dcterms:created>
  <dcterms:modified xsi:type="dcterms:W3CDTF">2020-11-20T22:37:52.758Z</dcterms:modified>
</cp:coreProperties>
</file>