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Jan 08 2020 16:12:39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2.png" Type="http://schemas.openxmlformats.org/officeDocument/2006/relationships/image"/><Relationship Id="rId2" Target="../media/image243.png" Type="http://schemas.openxmlformats.org/officeDocument/2006/relationships/image"/><Relationship Id="rId3" Target="../media/image244.png" Type="http://schemas.openxmlformats.org/officeDocument/2006/relationships/image"/><Relationship Id="rId4" Target="../media/image245.png" Type="http://schemas.openxmlformats.org/officeDocument/2006/relationships/image"/><Relationship Id="rId5" Target="../media/image246.png" Type="http://schemas.openxmlformats.org/officeDocument/2006/relationships/image"/><Relationship Id="rId6" Target="../media/image247.png" Type="http://schemas.openxmlformats.org/officeDocument/2006/relationships/image"/><Relationship Id="rId7" Target="../media/image248.png" Type="http://schemas.openxmlformats.org/officeDocument/2006/relationships/image"/><Relationship Id="rId8" Target="../media/image249.png" Type="http://schemas.openxmlformats.org/officeDocument/2006/relationships/image"/><Relationship Id="rId9" Target="../media/image250.png" Type="http://schemas.openxmlformats.org/officeDocument/2006/relationships/image"/><Relationship Id="rId10" Target="../media/image251.png" Type="http://schemas.openxmlformats.org/officeDocument/2006/relationships/image"/><Relationship Id="rId11" Target="../media/image252.png" Type="http://schemas.openxmlformats.org/officeDocument/2006/relationships/image"/><Relationship Id="rId12" Target="../media/image253.png" Type="http://schemas.openxmlformats.org/officeDocument/2006/relationships/image"/><Relationship Id="rId13" Target="../media/image254.png" Type="http://schemas.openxmlformats.org/officeDocument/2006/relationships/image"/><Relationship Id="rId14" Target="../media/image255.png" Type="http://schemas.openxmlformats.org/officeDocument/2006/relationships/image"/><Relationship Id="rId15" Target="../media/image256.png" Type="http://schemas.openxmlformats.org/officeDocument/2006/relationships/image"/><Relationship Id="rId16" Target="../media/image257.png" Type="http://schemas.openxmlformats.org/officeDocument/2006/relationships/image"/><Relationship Id="rId17" Target="../media/image258.png" Type="http://schemas.openxmlformats.org/officeDocument/2006/relationships/image"/><Relationship Id="rId18" Target="../media/image259.png" Type="http://schemas.openxmlformats.org/officeDocument/2006/relationships/image"/><Relationship Id="rId19" Target="../media/image260.png" Type="http://schemas.openxmlformats.org/officeDocument/2006/relationships/image"/><Relationship Id="rId20" Target="../media/image261.png" Type="http://schemas.openxmlformats.org/officeDocument/2006/relationships/image"/><Relationship Id="rId21" Target="../media/image262.png" Type="http://schemas.openxmlformats.org/officeDocument/2006/relationships/image"/><Relationship Id="rId22" Target="../media/image263.png" Type="http://schemas.openxmlformats.org/officeDocument/2006/relationships/image"/><Relationship Id="rId23" Target="../media/image264.png" Type="http://schemas.openxmlformats.org/officeDocument/2006/relationships/image"/><Relationship Id="rId24" Target="../media/image265.png" Type="http://schemas.openxmlformats.org/officeDocument/2006/relationships/image"/><Relationship Id="rId25" Target="../media/image266.png" Type="http://schemas.openxmlformats.org/officeDocument/2006/relationships/image"/><Relationship Id="rId26" Target="../media/image267.png" Type="http://schemas.openxmlformats.org/officeDocument/2006/relationships/image"/><Relationship Id="rId27" Target="../media/image268.png" Type="http://schemas.openxmlformats.org/officeDocument/2006/relationships/image"/><Relationship Id="rId28" Target="../media/image269.png" Type="http://schemas.openxmlformats.org/officeDocument/2006/relationships/image"/><Relationship Id="rId29" Target="../media/image270.png" Type="http://schemas.openxmlformats.org/officeDocument/2006/relationships/image"/><Relationship Id="rId30" Target="../media/image271.png" Type="http://schemas.openxmlformats.org/officeDocument/2006/relationships/image"/><Relationship Id="rId31" Target="../media/image272.png" Type="http://schemas.openxmlformats.org/officeDocument/2006/relationships/image"/><Relationship Id="rId32" Target="../media/image273.png" Type="http://schemas.openxmlformats.org/officeDocument/2006/relationships/image"/><Relationship Id="rId33" Target="../media/image274.png" Type="http://schemas.openxmlformats.org/officeDocument/2006/relationships/image"/><Relationship Id="rId34" Target="../media/image275.png" Type="http://schemas.openxmlformats.org/officeDocument/2006/relationships/image"/><Relationship Id="rId35" Target="../media/image276.png" Type="http://schemas.openxmlformats.org/officeDocument/2006/relationships/image"/><Relationship Id="rId36" Target="../media/image27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8.png" Type="http://schemas.openxmlformats.org/officeDocument/2006/relationships/image"/><Relationship Id="rId2" Target="../media/image279.png" Type="http://schemas.openxmlformats.org/officeDocument/2006/relationships/image"/><Relationship Id="rId3" Target="../media/image280.png" Type="http://schemas.openxmlformats.org/officeDocument/2006/relationships/image"/><Relationship Id="rId4" Target="../media/image281.png" Type="http://schemas.openxmlformats.org/officeDocument/2006/relationships/image"/><Relationship Id="rId5" Target="../media/image282.png" Type="http://schemas.openxmlformats.org/officeDocument/2006/relationships/image"/><Relationship Id="rId6" Target="../media/image283.png" Type="http://schemas.openxmlformats.org/officeDocument/2006/relationships/image"/><Relationship Id="rId7" Target="../media/image284.png" Type="http://schemas.openxmlformats.org/officeDocument/2006/relationships/image"/><Relationship Id="rId8" Target="../media/image285.png" Type="http://schemas.openxmlformats.org/officeDocument/2006/relationships/image"/><Relationship Id="rId9" Target="../media/image286.png" Type="http://schemas.openxmlformats.org/officeDocument/2006/relationships/image"/><Relationship Id="rId10" Target="../media/image287.png" Type="http://schemas.openxmlformats.org/officeDocument/2006/relationships/image"/><Relationship Id="rId11" Target="../media/image288.png" Type="http://schemas.openxmlformats.org/officeDocument/2006/relationships/image"/><Relationship Id="rId12" Target="../media/image289.png" Type="http://schemas.openxmlformats.org/officeDocument/2006/relationships/image"/><Relationship Id="rId13" Target="../media/image290.png" Type="http://schemas.openxmlformats.org/officeDocument/2006/relationships/image"/><Relationship Id="rId14" Target="../media/image291.png" Type="http://schemas.openxmlformats.org/officeDocument/2006/relationships/image"/><Relationship Id="rId15" Target="../media/image292.png" Type="http://schemas.openxmlformats.org/officeDocument/2006/relationships/image"/><Relationship Id="rId16" Target="../media/image293.png" Type="http://schemas.openxmlformats.org/officeDocument/2006/relationships/image"/><Relationship Id="rId17" Target="../media/image294.png" Type="http://schemas.openxmlformats.org/officeDocument/2006/relationships/image"/><Relationship Id="rId18" Target="../media/image295.png" Type="http://schemas.openxmlformats.org/officeDocument/2006/relationships/image"/><Relationship Id="rId19" Target="../media/image296.png" Type="http://schemas.openxmlformats.org/officeDocument/2006/relationships/image"/><Relationship Id="rId20" Target="../media/image297.png" Type="http://schemas.openxmlformats.org/officeDocument/2006/relationships/image"/><Relationship Id="rId21" Target="../media/image298.png" Type="http://schemas.openxmlformats.org/officeDocument/2006/relationships/image"/><Relationship Id="rId22" Target="../media/image299.png" Type="http://schemas.openxmlformats.org/officeDocument/2006/relationships/image"/><Relationship Id="rId23" Target="../media/image300.png" Type="http://schemas.openxmlformats.org/officeDocument/2006/relationships/image"/><Relationship Id="rId24" Target="../media/image301.png" Type="http://schemas.openxmlformats.org/officeDocument/2006/relationships/image"/><Relationship Id="rId25" Target="../media/image302.png" Type="http://schemas.openxmlformats.org/officeDocument/2006/relationships/image"/><Relationship Id="rId26" Target="../media/image303.png" Type="http://schemas.openxmlformats.org/officeDocument/2006/relationships/image"/><Relationship Id="rId27" Target="../media/image304.png" Type="http://schemas.openxmlformats.org/officeDocument/2006/relationships/image"/><Relationship Id="rId28" Target="../media/image305.png" Type="http://schemas.openxmlformats.org/officeDocument/2006/relationships/image"/><Relationship Id="rId29" Target="../media/image306.png" Type="http://schemas.openxmlformats.org/officeDocument/2006/relationships/image"/><Relationship Id="rId30" Target="../media/image307.png" Type="http://schemas.openxmlformats.org/officeDocument/2006/relationships/image"/><Relationship Id="rId31" Target="../media/image308.png" Type="http://schemas.openxmlformats.org/officeDocument/2006/relationships/image"/><Relationship Id="rId32" Target="../media/image309.png" Type="http://schemas.openxmlformats.org/officeDocument/2006/relationships/image"/><Relationship Id="rId33" Target="../media/image310.png" Type="http://schemas.openxmlformats.org/officeDocument/2006/relationships/image"/><Relationship Id="rId34" Target="../media/image311.png" Type="http://schemas.openxmlformats.org/officeDocument/2006/relationships/image"/><Relationship Id="rId35" Target="../media/image312.png" Type="http://schemas.openxmlformats.org/officeDocument/2006/relationships/image"/><Relationship Id="rId36" Target="../media/image31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4.png" Type="http://schemas.openxmlformats.org/officeDocument/2006/relationships/image"/><Relationship Id="rId2" Target="../media/image315.png" Type="http://schemas.openxmlformats.org/officeDocument/2006/relationships/image"/><Relationship Id="rId3" Target="../media/image316.png" Type="http://schemas.openxmlformats.org/officeDocument/2006/relationships/image"/><Relationship Id="rId4" Target="../media/image317.png" Type="http://schemas.openxmlformats.org/officeDocument/2006/relationships/image"/><Relationship Id="rId5" Target="../media/image318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9.png" Type="http://schemas.openxmlformats.org/officeDocument/2006/relationships/image"/><Relationship Id="rId2" Target="../media/image320.png" Type="http://schemas.openxmlformats.org/officeDocument/2006/relationships/image"/><Relationship Id="rId3" Target="../media/image321.png" Type="http://schemas.openxmlformats.org/officeDocument/2006/relationships/image"/><Relationship Id="rId4" Target="../media/image322.png" Type="http://schemas.openxmlformats.org/officeDocument/2006/relationships/image"/><Relationship Id="rId5" Target="../media/image323.png" Type="http://schemas.openxmlformats.org/officeDocument/2006/relationships/image"/><Relationship Id="rId6" Target="../media/image324.png" Type="http://schemas.openxmlformats.org/officeDocument/2006/relationships/image"/><Relationship Id="rId7" Target="../media/image32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6.png" Type="http://schemas.openxmlformats.org/officeDocument/2006/relationships/image"/><Relationship Id="rId2" Target="../media/image347.png" Type="http://schemas.openxmlformats.org/officeDocument/2006/relationships/image"/><Relationship Id="rId3" Target="../media/image348.png" Type="http://schemas.openxmlformats.org/officeDocument/2006/relationships/image"/><Relationship Id="rId4" Target="../media/image349.png" Type="http://schemas.openxmlformats.org/officeDocument/2006/relationships/image"/><Relationship Id="rId5" Target="../media/image350.png" Type="http://schemas.openxmlformats.org/officeDocument/2006/relationships/image"/><Relationship Id="rId6" Target="../media/image351.png" Type="http://schemas.openxmlformats.org/officeDocument/2006/relationships/image"/><Relationship Id="rId7" Target="../media/image352.png" Type="http://schemas.openxmlformats.org/officeDocument/2006/relationships/image"/><Relationship Id="rId8" Target="../media/image353.png" Type="http://schemas.openxmlformats.org/officeDocument/2006/relationships/image"/><Relationship Id="rId9" Target="../media/image354.png" Type="http://schemas.openxmlformats.org/officeDocument/2006/relationships/image"/><Relationship Id="rId10" Target="../media/image355.png" Type="http://schemas.openxmlformats.org/officeDocument/2006/relationships/image"/><Relationship Id="rId11" Target="../media/image356.png" Type="http://schemas.openxmlformats.org/officeDocument/2006/relationships/image"/><Relationship Id="rId12" Target="../media/image357.png" Type="http://schemas.openxmlformats.org/officeDocument/2006/relationships/image"/><Relationship Id="rId13" Target="../media/image358.png" Type="http://schemas.openxmlformats.org/officeDocument/2006/relationships/image"/><Relationship Id="rId14" Target="../media/image359.png" Type="http://schemas.openxmlformats.org/officeDocument/2006/relationships/image"/><Relationship Id="rId15" Target="../media/image360.png" Type="http://schemas.openxmlformats.org/officeDocument/2006/relationships/image"/><Relationship Id="rId16" Target="../media/image36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media/image378.png" Type="http://schemas.openxmlformats.org/officeDocument/2006/relationships/image"/><Relationship Id="rId9" Target="../media/image379.png" Type="http://schemas.openxmlformats.org/officeDocument/2006/relationships/image"/><Relationship Id="rId10" Target="../media/image38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1.png" Type="http://schemas.openxmlformats.org/officeDocument/2006/relationships/image"/><Relationship Id="rId2" Target="../media/image382.png" Type="http://schemas.openxmlformats.org/officeDocument/2006/relationships/image"/><Relationship Id="rId3" Target="../media/image383.png" Type="http://schemas.openxmlformats.org/officeDocument/2006/relationships/image"/><Relationship Id="rId4" Target="../media/image384.png" Type="http://schemas.openxmlformats.org/officeDocument/2006/relationships/image"/><Relationship Id="rId5" Target="../media/image385.png" Type="http://schemas.openxmlformats.org/officeDocument/2006/relationships/image"/><Relationship Id="rId6" Target="../media/image386.png" Type="http://schemas.openxmlformats.org/officeDocument/2006/relationships/image"/><Relationship Id="rId7" Target="../media/image387.png" Type="http://schemas.openxmlformats.org/officeDocument/2006/relationships/image"/><Relationship Id="rId8" Target="../media/image388.png" Type="http://schemas.openxmlformats.org/officeDocument/2006/relationships/image"/><Relationship Id="rId9" Target="../media/image389.png" Type="http://schemas.openxmlformats.org/officeDocument/2006/relationships/image"/><Relationship Id="rId10" Target="../media/image390.png" Type="http://schemas.openxmlformats.org/officeDocument/2006/relationships/image"/><Relationship Id="rId11" Target="../media/image391.png" Type="http://schemas.openxmlformats.org/officeDocument/2006/relationships/image"/><Relationship Id="rId12" Target="../media/image392.png" Type="http://schemas.openxmlformats.org/officeDocument/2006/relationships/image"/><Relationship Id="rId13" Target="../media/image393.png" Type="http://schemas.openxmlformats.org/officeDocument/2006/relationships/image"/><Relationship Id="rId14" Target="../media/image394.png" Type="http://schemas.openxmlformats.org/officeDocument/2006/relationships/image"/><Relationship Id="rId15" Target="../media/image395.png" Type="http://schemas.openxmlformats.org/officeDocument/2006/relationships/image"/><Relationship Id="rId16" Target="../media/image396.png" Type="http://schemas.openxmlformats.org/officeDocument/2006/relationships/image"/><Relationship Id="rId17" Target="../media/image397.png" Type="http://schemas.openxmlformats.org/officeDocument/2006/relationships/image"/><Relationship Id="rId18" Target="../media/image398.png" Type="http://schemas.openxmlformats.org/officeDocument/2006/relationships/image"/><Relationship Id="rId19" Target="../media/image399.png" Type="http://schemas.openxmlformats.org/officeDocument/2006/relationships/image"/><Relationship Id="rId20" Target="../media/image400.png" Type="http://schemas.openxmlformats.org/officeDocument/2006/relationships/image"/><Relationship Id="rId21" Target="../media/image40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2.png" Type="http://schemas.openxmlformats.org/officeDocument/2006/relationships/image"/><Relationship Id="rId2" Target="../media/image403.png" Type="http://schemas.openxmlformats.org/officeDocument/2006/relationships/image"/><Relationship Id="rId3" Target="../media/image404.png" Type="http://schemas.openxmlformats.org/officeDocument/2006/relationships/image"/><Relationship Id="rId4" Target="../media/image405.png" Type="http://schemas.openxmlformats.org/officeDocument/2006/relationships/image"/><Relationship Id="rId5" Target="../media/image406.png" Type="http://schemas.openxmlformats.org/officeDocument/2006/relationships/image"/><Relationship Id="rId6" Target="../media/image407.png" Type="http://schemas.openxmlformats.org/officeDocument/2006/relationships/image"/><Relationship Id="rId7" Target="../media/image408.png" Type="http://schemas.openxmlformats.org/officeDocument/2006/relationships/image"/><Relationship Id="rId8" Target="../media/image409.png" Type="http://schemas.openxmlformats.org/officeDocument/2006/relationships/image"/><Relationship Id="rId9" Target="../media/image410.png" Type="http://schemas.openxmlformats.org/officeDocument/2006/relationships/image"/><Relationship Id="rId10" Target="../media/image411.png" Type="http://schemas.openxmlformats.org/officeDocument/2006/relationships/image"/><Relationship Id="rId11" Target="../media/image412.png" Type="http://schemas.openxmlformats.org/officeDocument/2006/relationships/image"/><Relationship Id="rId12" Target="../media/image413.png" Type="http://schemas.openxmlformats.org/officeDocument/2006/relationships/image"/><Relationship Id="rId13" Target="../media/image414.png" Type="http://schemas.openxmlformats.org/officeDocument/2006/relationships/image"/><Relationship Id="rId14" Target="../media/image41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6.png" Type="http://schemas.openxmlformats.org/officeDocument/2006/relationships/image"/><Relationship Id="rId2" Target="../media/image417.png" Type="http://schemas.openxmlformats.org/officeDocument/2006/relationships/image"/><Relationship Id="rId3" Target="../media/image418.png" Type="http://schemas.openxmlformats.org/officeDocument/2006/relationships/image"/><Relationship Id="rId4" Target="../media/image419.png" Type="http://schemas.openxmlformats.org/officeDocument/2006/relationships/image"/><Relationship Id="rId5" Target="../media/image420.png" Type="http://schemas.openxmlformats.org/officeDocument/2006/relationships/image"/><Relationship Id="rId6" Target="../media/image421.png" Type="http://schemas.openxmlformats.org/officeDocument/2006/relationships/image"/><Relationship Id="rId7" Target="../media/image422.png" Type="http://schemas.openxmlformats.org/officeDocument/2006/relationships/image"/><Relationship Id="rId8" Target="../media/image423.png" Type="http://schemas.openxmlformats.org/officeDocument/2006/relationships/image"/><Relationship Id="rId9" Target="../media/image424.png" Type="http://schemas.openxmlformats.org/officeDocument/2006/relationships/image"/><Relationship Id="rId10" Target="../media/image425.png" Type="http://schemas.openxmlformats.org/officeDocument/2006/relationships/image"/><Relationship Id="rId11" Target="../media/image426.png" Type="http://schemas.openxmlformats.org/officeDocument/2006/relationships/image"/><Relationship Id="rId12" Target="../media/image427.png" Type="http://schemas.openxmlformats.org/officeDocument/2006/relationships/image"/><Relationship Id="rId13" Target="../media/image428.png" Type="http://schemas.openxmlformats.org/officeDocument/2006/relationships/image"/><Relationship Id="rId14" Target="../media/image429.png" Type="http://schemas.openxmlformats.org/officeDocument/2006/relationships/image"/><Relationship Id="rId15" Target="../media/image430.png" Type="http://schemas.openxmlformats.org/officeDocument/2006/relationships/image"/><Relationship Id="rId16" Target="../media/image43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2.png" Type="http://schemas.openxmlformats.org/officeDocument/2006/relationships/image"/><Relationship Id="rId2" Target="../media/image433.png" Type="http://schemas.openxmlformats.org/officeDocument/2006/relationships/image"/><Relationship Id="rId3" Target="../media/image434.png" Type="http://schemas.openxmlformats.org/officeDocument/2006/relationships/image"/><Relationship Id="rId4" Target="../media/image435.png" Type="http://schemas.openxmlformats.org/officeDocument/2006/relationships/image"/><Relationship Id="rId5" Target="../media/image43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7.png" Type="http://schemas.openxmlformats.org/officeDocument/2006/relationships/image"/><Relationship Id="rId2" Target="../media/image438.png" Type="http://schemas.openxmlformats.org/officeDocument/2006/relationships/image"/><Relationship Id="rId3" Target="../media/image439.png" Type="http://schemas.openxmlformats.org/officeDocument/2006/relationships/image"/><Relationship Id="rId4" Target="../media/image440.png" Type="http://schemas.openxmlformats.org/officeDocument/2006/relationships/image"/><Relationship Id="rId5" Target="../media/image441.png" Type="http://schemas.openxmlformats.org/officeDocument/2006/relationships/image"/><Relationship Id="rId6" Target="../media/image442.png" Type="http://schemas.openxmlformats.org/officeDocument/2006/relationships/image"/><Relationship Id="rId7" Target="../media/image44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4.png" Type="http://schemas.openxmlformats.org/officeDocument/2006/relationships/image"/><Relationship Id="rId2" Target="../media/image445.png" Type="http://schemas.openxmlformats.org/officeDocument/2006/relationships/image"/><Relationship Id="rId3" Target="../media/image446.png" Type="http://schemas.openxmlformats.org/officeDocument/2006/relationships/image"/><Relationship Id="rId4" Target="../media/image447.png" Type="http://schemas.openxmlformats.org/officeDocument/2006/relationships/image"/><Relationship Id="rId5" Target="../media/image448.png" Type="http://schemas.openxmlformats.org/officeDocument/2006/relationships/image"/><Relationship Id="rId6" Target="../media/image449.png" Type="http://schemas.openxmlformats.org/officeDocument/2006/relationships/image"/><Relationship Id="rId7" Target="../media/image450.png" Type="http://schemas.openxmlformats.org/officeDocument/2006/relationships/image"/><Relationship Id="rId8" Target="../media/image451.png" Type="http://schemas.openxmlformats.org/officeDocument/2006/relationships/image"/><Relationship Id="rId9" Target="../media/image452.png" Type="http://schemas.openxmlformats.org/officeDocument/2006/relationships/image"/><Relationship Id="rId10" Target="../media/image453.png" Type="http://schemas.openxmlformats.org/officeDocument/2006/relationships/image"/><Relationship Id="rId11" Target="../media/image454.png" Type="http://schemas.openxmlformats.org/officeDocument/2006/relationships/image"/><Relationship Id="rId12" Target="../media/image455.png" Type="http://schemas.openxmlformats.org/officeDocument/2006/relationships/image"/><Relationship Id="rId13" Target="../media/image456.png" Type="http://schemas.openxmlformats.org/officeDocument/2006/relationships/image"/><Relationship Id="rId14" Target="../media/image457.png" Type="http://schemas.openxmlformats.org/officeDocument/2006/relationships/image"/><Relationship Id="rId15" Target="../media/image458.png" Type="http://schemas.openxmlformats.org/officeDocument/2006/relationships/image"/><Relationship Id="rId16" Target="../media/image459.png" Type="http://schemas.openxmlformats.org/officeDocument/2006/relationships/image"/><Relationship Id="rId17" Target="../media/image460.png" Type="http://schemas.openxmlformats.org/officeDocument/2006/relationships/image"/><Relationship Id="rId18" Target="../media/image461.png" Type="http://schemas.openxmlformats.org/officeDocument/2006/relationships/image"/><Relationship Id="rId19" Target="../media/image462.png" Type="http://schemas.openxmlformats.org/officeDocument/2006/relationships/image"/><Relationship Id="rId20" Target="../media/image463.png" Type="http://schemas.openxmlformats.org/officeDocument/2006/relationships/image"/><Relationship Id="rId21" Target="../media/image464.png" Type="http://schemas.openxmlformats.org/officeDocument/2006/relationships/image"/><Relationship Id="rId22" Target="../media/image465.png" Type="http://schemas.openxmlformats.org/officeDocument/2006/relationships/image"/><Relationship Id="rId23" Target="../media/image466.png" Type="http://schemas.openxmlformats.org/officeDocument/2006/relationships/image"/><Relationship Id="rId24" Target="../media/image467.png" Type="http://schemas.openxmlformats.org/officeDocument/2006/relationships/image"/><Relationship Id="rId25" Target="../media/image468.png" Type="http://schemas.openxmlformats.org/officeDocument/2006/relationships/image"/><Relationship Id="rId26" Target="../media/image469.png" Type="http://schemas.openxmlformats.org/officeDocument/2006/relationships/image"/><Relationship Id="rId27" Target="../media/image470.png" Type="http://schemas.openxmlformats.org/officeDocument/2006/relationships/image"/><Relationship Id="rId28" Target="../media/image471.png" Type="http://schemas.openxmlformats.org/officeDocument/2006/relationships/image"/><Relationship Id="rId29" Target="../media/image47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sv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sv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png" Type="http://schemas.openxmlformats.org/officeDocument/2006/relationships/image"/><Relationship Id="rId7" Target="../media/image190.png" Type="http://schemas.openxmlformats.org/officeDocument/2006/relationships/image"/><Relationship Id="rId8" Target="../media/image191.png" Type="http://schemas.openxmlformats.org/officeDocument/2006/relationships/image"/><Relationship Id="rId9" Target="../media/image192.png" Type="http://schemas.openxmlformats.org/officeDocument/2006/relationships/image"/><Relationship Id="rId10" Target="../media/image193.sv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png" Type="http://schemas.openxmlformats.org/officeDocument/2006/relationships/image"/><Relationship Id="rId10" Target="../media/image230.png" Type="http://schemas.openxmlformats.org/officeDocument/2006/relationships/image"/><Relationship Id="rId11" Target="../media/image231.png" Type="http://schemas.openxmlformats.org/officeDocument/2006/relationships/image"/><Relationship Id="rId12" Target="../media/image232.png" Type="http://schemas.openxmlformats.org/officeDocument/2006/relationships/image"/><Relationship Id="rId13" Target="../media/image233.sv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media/image238.png" Type="http://schemas.openxmlformats.org/officeDocument/2006/relationships/image"/><Relationship Id="rId19" Target="../media/image239.png" Type="http://schemas.openxmlformats.org/officeDocument/2006/relationships/image"/><Relationship Id="rId20" Target="../media/image240.png" Type="http://schemas.openxmlformats.org/officeDocument/2006/relationships/image"/><Relationship Id="rId21" Target="../media/image24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/infrastructure/vmware-solutions/images/icons/ExpertServicesEXP.svg">    </p:cNvPr>
          <p:cNvPicPr>
            <a:picLocks noChangeAspect="1"/>
          </p:cNvPicPr>
          <p:nvPr/>
        </p:nvPicPr>
        <p:blipFill>
          <a:blip r:embed="rId30"/>
          <a:extLst>
            <a:ext uri="{96DAC541-7B7A-43D3-8B79-37D633B846F1}">
              <asvg:svgBlip xmlns:asvg="http://schemas.microsoft.com/office/drawing/2016/SVG/main" r:embed="rId31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2152430-a05b-11e8-824e-7db9808a1cf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a4e75b-8ce6-4a51-9125-76c1652fb78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SHIELD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/infrastructure/vmware-solutions/images/icons/HCX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/infrastructure/vmware-solutions/images/icons/horizon7.svg">    </p:cNvPr>
          <p:cNvPicPr>
            <a:picLocks noChangeAspect="1"/>
          </p:cNvPicPr>
          <p:nvPr/>
        </p:nvPicPr>
        <p:blipFill>
          <a:blip r:embed="rId35"/>
          <a:extLst>
            <a:ext uri="{96DAC541-7B7A-43D3-8B79-37D633B846F1}">
              <asvg:svgBlip xmlns:asvg="http://schemas.microsoft.com/office/drawing/2016/SVG/main" r:embed="rId36"/>
            </a:ext>
          </a:extLst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8adf440-cb1b-11e8-90f6-8bdee1dfe83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imi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1472b0-6b8b-11e9-a537-057f512693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essages-for-rabbitmq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f8ae94c-7a2e-4a2d-8603-3ed12f89021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e8d12b7-cee7-4c35-90d7-582ffef56f5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1037c41-adce-4bb5-8b45-0c06004916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17eb6f-6e2a-4b33-95ef-83bffe0833f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932737c-e24b-4836-9e37-d8cead92231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b6393bc-7d81-446b-9728-61b704f6eca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network-ac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f5debff-044f-4292-b387-9c9a50ba81f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465a902-074a-4db9-adaa-cc75b1049a8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5105fb0-5a09-11e9-85fa-e1c32163180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d4c7a4d-2a2d-433f-a38d-9ebff43de33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e0b569e-03d7-44e4-a68c-6f567689a26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6d20106-cf62-4dcf-8dd9-d27ae0f36e5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f2c407b-0a0d-4c57-8d8e-31bc7707d56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80fa4f0-62bc-48dc-8388-b4458f3f310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55f6faf-833f-4fcb-8ce9-f75c9954b2f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0a8d63d-7990-9b83-b7ec-599897c7a3d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666f360-66d1-11e9-85ef-a19427301a8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bd259f0-9990-11e8-acc8-b9f54a8f166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b1ef1a9-d8be-4716-a482-4d56f5f8a6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702343d-a294-46e4-bfdd-6bdeb422a49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846d490-ef88-44a1-822e-9d7f4d40a90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3a3d18e-847e-4c27-807f-3b509613612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fc44e05-4faa-43f2-a8a3-4795f31ddfa5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43B3EB0-F56B-4753-92E4-093815814C1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public-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Push-d6aece47-d840-45b0-8ab9-ad15354deee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c1f8800-0ee2-43ca-864b-1e29ce4fd8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35ead7e-cc70-4f10-8f2c-6e6c6821ce6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fd3c158-4659-cca5-0c7c-eef6cdd1b9f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openshif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c4e5912-59dc-40b7-a482-25c6c6d38cc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d08ed75-b71d-4d1a-a4c4-f17ead5c195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14c9e07-7039-44a7-8eed-c508135829a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schematic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BM_SecureGatewa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1b0890-573c-11e8-9a9e-e3bf6f54390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d3775b0-ccb6-11e8-a3d8-09d2e3476a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/infrastructure/vmware-solutions/images/icons/singleNode_dr.svg">    </p:cNvPr>
          <p:cNvPicPr>
            <a:picLocks noChangeAspect="1"/>
          </p:cNvPicPr>
          <p:nvPr/>
        </p:nvPicPr>
        <p:blipFill>
          <a:blip r:embed="rId9"/>
          <a:extLst>
            <a:ext uri="{96DAC541-7B7A-43D3-8B79-37D633B846F1}">
              <asvg:svgBlip xmlns:asvg="http://schemas.microsoft.com/office/drawing/2016/SVG/main" r:embed="rId10"/>
            </a:ext>
          </a:extLst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51a321c-6289-420c-bce5-b2e9525c38a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35fb8c-bc5b-431b-859e-3861771d584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7623978-519a-42e1-ba8f-67a10a883e3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56153d0-5ad0-11e9-b7f9-41319ef2212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9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8ae3340-b0f3-470e-b0fc-db28f19be7d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acdbc42-8965-48f9-8a3c-1c728b6ed2c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subnet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cd952-9671-47a7-908a-f59a076eb93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2c1d79-9176-4597-9cff-941a8d6cfd4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cf956de-e7c2-4a02-8f3b-ae554fa55cf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512e5f0-64fb-11e8-9c23-830c05b8b72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0dcbebb-c6e6-40c8-a5ba-10b7fc16d38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e72e70b-546c-4dea-abe9-8a9a81f44943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e6f57b6-08fa-4579-b792-96eb536868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45ca653-38b8-4bbe-a532-f3511683d6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52414f6-7c44-4faa-8075-5b9219e9a05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77c8d09-81e9-48e2-b04c-6157bb2f23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fe0bdb3-7a00-44e9-bb4b-3d6209d5d3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f5fa0b9-fd41-4d55-8f4b-81a15458017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d1c54af-979b-47eb-b97a-4b6aa4aae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4ac189e-d717-52a9-449e-208b4ffdd8b1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vp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7073fb-ba5b-9407-d2ac-938308d890e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virtual-server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nsta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0c7e8b-6609-71eb-e136-0a0f0ef9c2a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VoiceAgent091520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/infrastructure/vmware-solutions/images/icons/vROM.svg">    </p:cNvPr>
          <p:cNvPicPr>
            <a:picLocks noChangeAspect="1"/>
          </p:cNvPicPr>
          <p:nvPr/>
        </p:nvPicPr>
        <p:blipFill>
          <a:blip r:embed="rId12"/>
          <a:extLst>
            <a:ext uri="{96DAC541-7B7A-43D3-8B79-37D633B846F1}">
              <asvg:svgBlip xmlns:asvg="http://schemas.microsoft.com/office/drawing/2016/SVG/main" r:embed="rId13"/>
            </a:ext>
          </a:extLst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045626d-55e3-4418-be11-683a26dbc1e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d019f3-0fd6-4c25-966d-f3952481a87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9ba9d4c-b1c5-4cc3-a163-38b580121e0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aa8e2c-1121-4592-94ed-8b7414eb33b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231964-3f23-46f0-850e-07c7a02bb3a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8a3f6e9-3a1b-4559-a529-26e94702518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dd3cc41-1774-4bf7-9044-22d93dfa685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2020-01-08T16:12:51.169Z</dcterms:created>
  <dcterms:modified xsi:type="dcterms:W3CDTF">2020-01-08T16:12:51.169Z</dcterms:modified>
</cp:coreProperties>
</file>