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Jun 12 2023 20:18:28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CLASSIC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CLASSIC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ab48530-6638-4fce-a386-0bd598576a0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CYBERSTRONG BY CYBERSAINT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f539f6f-f717-44c6-9825-494d9a648c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8973dd7-184b-4e71-8485-84af8e81dbe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 FOR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 BY STORAGEPIPE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2023-06-12T20:18:33.039Z</dcterms:created>
  <dcterms:modified xsi:type="dcterms:W3CDTF">2023-06-12T20:18:33.039Z</dcterms:modified>
</cp:coreProperties>
</file>