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Jul 17 2022 23:04:44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6.png" Type="http://schemas.openxmlformats.org/officeDocument/2006/relationships/image"/><Relationship Id="rId2" Target="../media/image257.png" Type="http://schemas.openxmlformats.org/officeDocument/2006/relationships/image"/><Relationship Id="rId3" Target="../media/image258.png" Type="http://schemas.openxmlformats.org/officeDocument/2006/relationships/image"/><Relationship Id="rId4" Target="../media/image259.png" Type="http://schemas.openxmlformats.org/officeDocument/2006/relationships/image"/><Relationship Id="rId5" Target="../media/image260.png" Type="http://schemas.openxmlformats.org/officeDocument/2006/relationships/image"/><Relationship Id="rId6" Target="../media/image261.png" Type="http://schemas.openxmlformats.org/officeDocument/2006/relationships/image"/><Relationship Id="rId7" Target="../media/image262.png" Type="http://schemas.openxmlformats.org/officeDocument/2006/relationships/image"/><Relationship Id="rId8" Target="../media/image263.png" Type="http://schemas.openxmlformats.org/officeDocument/2006/relationships/image"/><Relationship Id="rId9" Target="../media/image264.png" Type="http://schemas.openxmlformats.org/officeDocument/2006/relationships/image"/><Relationship Id="rId10" Target="../media/image265.png" Type="http://schemas.openxmlformats.org/officeDocument/2006/relationships/image"/><Relationship Id="rId11" Target="../media/image266.png" Type="http://schemas.openxmlformats.org/officeDocument/2006/relationships/image"/><Relationship Id="rId12" Target="../media/image267.png" Type="http://schemas.openxmlformats.org/officeDocument/2006/relationships/image"/><Relationship Id="rId13" Target="../media/image268.png" Type="http://schemas.openxmlformats.org/officeDocument/2006/relationships/image"/><Relationship Id="rId14" Target="../media/image269.png" Type="http://schemas.openxmlformats.org/officeDocument/2006/relationships/image"/><Relationship Id="rId15" Target="../media/image270.png" Type="http://schemas.openxmlformats.org/officeDocument/2006/relationships/image"/><Relationship Id="rId16" Target="../media/image271.png" Type="http://schemas.openxmlformats.org/officeDocument/2006/relationships/image"/><Relationship Id="rId17" Target="../media/image272.png" Type="http://schemas.openxmlformats.org/officeDocument/2006/relationships/image"/><Relationship Id="rId18" Target="../media/image273.png" Type="http://schemas.openxmlformats.org/officeDocument/2006/relationships/image"/><Relationship Id="rId19" Target="../media/image274.png" Type="http://schemas.openxmlformats.org/officeDocument/2006/relationships/image"/><Relationship Id="rId20" Target="../media/image27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media/image303.png" Type="http://schemas.openxmlformats.org/officeDocument/2006/relationships/image"/><Relationship Id="rId4" Target="../media/image304.png" Type="http://schemas.openxmlformats.org/officeDocument/2006/relationships/image"/><Relationship Id="rId5" Target="../media/image305.png" Type="http://schemas.openxmlformats.org/officeDocument/2006/relationships/image"/><Relationship Id="rId6" Target="../media/image306.png" Type="http://schemas.openxmlformats.org/officeDocument/2006/relationships/image"/><Relationship Id="rId7" Target="../media/image307.png" Type="http://schemas.openxmlformats.org/officeDocument/2006/relationships/image"/><Relationship Id="rId8" Target="../media/image308.png" Type="http://schemas.openxmlformats.org/officeDocument/2006/relationships/image"/><Relationship Id="rId9" Target="../media/image309.png" Type="http://schemas.openxmlformats.org/officeDocument/2006/relationships/image"/><Relationship Id="rId10" Target="../media/image31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media/image33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media/image395.png" Type="http://schemas.openxmlformats.org/officeDocument/2006/relationships/image"/><Relationship Id="rId23" Target="../media/image396.png" Type="http://schemas.openxmlformats.org/officeDocument/2006/relationships/image"/><Relationship Id="rId24" Target="../media/image397.png" Type="http://schemas.openxmlformats.org/officeDocument/2006/relationships/image"/><Relationship Id="rId25" Target="../media/image398.png" Type="http://schemas.openxmlformats.org/officeDocument/2006/relationships/image"/><Relationship Id="rId26" Target="../media/image399.png" Type="http://schemas.openxmlformats.org/officeDocument/2006/relationships/image"/><Relationship Id="rId27" Target="../media/image400.png" Type="http://schemas.openxmlformats.org/officeDocument/2006/relationships/image"/><Relationship Id="rId28" Target="../media/image401.png" Type="http://schemas.openxmlformats.org/officeDocument/2006/relationships/image"/><Relationship Id="rId29" Target="../media/image40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5.png" Type="http://schemas.openxmlformats.org/officeDocument/2006/relationships/image"/><Relationship Id="rId2" Target="../media/image176.png" Type="http://schemas.openxmlformats.org/officeDocument/2006/relationships/image"/><Relationship Id="rId3" Target="../media/image177.png" Type="http://schemas.openxmlformats.org/officeDocument/2006/relationships/image"/><Relationship Id="rId4" Target="../media/image178.png" Type="http://schemas.openxmlformats.org/officeDocument/2006/relationships/image"/><Relationship Id="rId5" Target="../media/image179.png" Type="http://schemas.openxmlformats.org/officeDocument/2006/relationships/image"/><Relationship Id="rId6" Target="../media/image180.png" Type="http://schemas.openxmlformats.org/officeDocument/2006/relationships/image"/><Relationship Id="rId7" Target="../media/image181.png" Type="http://schemas.openxmlformats.org/officeDocument/2006/relationships/image"/><Relationship Id="rId8" Target="../media/image182.png" Type="http://schemas.openxmlformats.org/officeDocument/2006/relationships/image"/><Relationship Id="rId9" Target="../media/image183.png" Type="http://schemas.openxmlformats.org/officeDocument/2006/relationships/image"/><Relationship Id="rId10" Target="../media/image184.png" Type="http://schemas.openxmlformats.org/officeDocument/2006/relationships/image"/><Relationship Id="rId11" Target="../media/image185.png" Type="http://schemas.openxmlformats.org/officeDocument/2006/relationships/image"/><Relationship Id="rId12" Target="../media/image186.png" Type="http://schemas.openxmlformats.org/officeDocument/2006/relationships/image"/><Relationship Id="rId13" Target="../media/image187.png" Type="http://schemas.openxmlformats.org/officeDocument/2006/relationships/image"/><Relationship Id="rId14" Target="../media/image188.png" Type="http://schemas.openxmlformats.org/officeDocument/2006/relationships/image"/><Relationship Id="rId15" Target="../media/image189.png" Type="http://schemas.openxmlformats.org/officeDocument/2006/relationships/image"/><Relationship Id="rId16" Target="../media/image190.png" Type="http://schemas.openxmlformats.org/officeDocument/2006/relationships/image"/><Relationship Id="rId17" Target="../media/image191.png" Type="http://schemas.openxmlformats.org/officeDocument/2006/relationships/image"/><Relationship Id="rId18" Target="../media/image192.png" Type="http://schemas.openxmlformats.org/officeDocument/2006/relationships/image"/><Relationship Id="rId19" Target="../media/image193.png" Type="http://schemas.openxmlformats.org/officeDocument/2006/relationships/image"/><Relationship Id="rId20" Target="../media/image194.png" Type="http://schemas.openxmlformats.org/officeDocument/2006/relationships/image"/><Relationship Id="rId21" Target="../media/image195.png" Type="http://schemas.openxmlformats.org/officeDocument/2006/relationships/image"/><Relationship Id="rId22" Target="../media/image196.png" Type="http://schemas.openxmlformats.org/officeDocument/2006/relationships/image"/><Relationship Id="rId23" Target="../media/image197.png" Type="http://schemas.openxmlformats.org/officeDocument/2006/relationships/image"/><Relationship Id="rId24" Target="../media/image198.png" Type="http://schemas.openxmlformats.org/officeDocument/2006/relationships/image"/><Relationship Id="rId25" Target="../media/image199.png" Type="http://schemas.openxmlformats.org/officeDocument/2006/relationships/image"/><Relationship Id="rId26" Target="../media/image200.png" Type="http://schemas.openxmlformats.org/officeDocument/2006/relationships/image"/><Relationship Id="rId27" Target="../media/image201.png" Type="http://schemas.openxmlformats.org/officeDocument/2006/relationships/image"/><Relationship Id="rId28" Target="../media/image202.png" Type="http://schemas.openxmlformats.org/officeDocument/2006/relationships/image"/><Relationship Id="rId29" Target="../media/image203.png" Type="http://schemas.openxmlformats.org/officeDocument/2006/relationships/image"/><Relationship Id="rId30" Target="../media/image204.png" Type="http://schemas.openxmlformats.org/officeDocument/2006/relationships/image"/><Relationship Id="rId31" Target="../media/image205.png" Type="http://schemas.openxmlformats.org/officeDocument/2006/relationships/image"/><Relationship Id="rId32" Target="../media/image206.png" Type="http://schemas.openxmlformats.org/officeDocument/2006/relationships/image"/><Relationship Id="rId33" Target="../media/image207.png" Type="http://schemas.openxmlformats.org/officeDocument/2006/relationships/image"/><Relationship Id="rId34" Target="../media/image208.png" Type="http://schemas.openxmlformats.org/officeDocument/2006/relationships/image"/><Relationship Id="rId35" Target="../media/image209.png" Type="http://schemas.openxmlformats.org/officeDocument/2006/relationships/image"/><Relationship Id="rId36" Target="../media/image2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bd30e0-8921-11e9-a2c5-13fceaf553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essages-for-rabbitmq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c42cff0-b19b-11eb-9a66-c717766c1d3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eb2d5a0-24ff-11eb-9437-631d7272fff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049020-80f4-11eb-a0f7-e35ec9b405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5f8ac0-98f7-11e9-a40c-5b3c4bf3cc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7ab6d8-48dd-485a-adf9-30d5107537a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openshif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517bf0-88ba-11ea-a52e-91aeb42a40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4e4b73f-6ffa-bdbe-a9f0-27d20a2ea7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db08950-01bb-11ec-a538-57bede4508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7a89a50-1afe-11ec-a91c-f3c70065be4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82c1d79-9176-4597-9cff-941a8d6cfd4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512e5f0-64fb-11e8-9c23-830c05b8b7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38a4da0-c353-11e9-83b6-a36a57a97a0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endpoint-gatewa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7073fb-ba5b-9407-d2ac-938308d890e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irtual-server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57254b0-a9a0-11ea-9ff6-17a22eb543c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d1e0240-dd95-11eb-b4a0-db1c9221b8a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n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45626d-55e3-4418-be11-683a26dbc1e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b7bf22-b443-47db-b3db-066ba2988f4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d019f3-0fd6-4c25-966d-f3952481a8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d307850-0404-11eb-8c8b-c7d7505f65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9ba9d4c-b1c5-4cc3-a163-38b580121e0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2022-07-17T23:04:48.001Z</dcterms:created>
  <dcterms:modified xsi:type="dcterms:W3CDTF">2022-07-17T23:04:48.001Z</dcterms:modified>
</cp:coreProperties>
</file>