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Oct 07 2020 16:33:18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7.png" Type="http://schemas.openxmlformats.org/officeDocument/2006/relationships/image"/><Relationship Id="rId2" Target="../media/image238.png" Type="http://schemas.openxmlformats.org/officeDocument/2006/relationships/image"/><Relationship Id="rId3" Target="../media/image239.png" Type="http://schemas.openxmlformats.org/officeDocument/2006/relationships/image"/><Relationship Id="rId4" Target="../media/image240.png" Type="http://schemas.openxmlformats.org/officeDocument/2006/relationships/image"/><Relationship Id="rId5" Target="../media/image241.png" Type="http://schemas.openxmlformats.org/officeDocument/2006/relationships/image"/><Relationship Id="rId6" Target="../media/image242.png" Type="http://schemas.openxmlformats.org/officeDocument/2006/relationships/image"/><Relationship Id="rId7" Target="../media/image243.png" Type="http://schemas.openxmlformats.org/officeDocument/2006/relationships/image"/><Relationship Id="rId8" Target="../media/image244.png" Type="http://schemas.openxmlformats.org/officeDocument/2006/relationships/image"/><Relationship Id="rId9" Target="../media/image245.png" Type="http://schemas.openxmlformats.org/officeDocument/2006/relationships/image"/><Relationship Id="rId10" Target="../media/image246.png" Type="http://schemas.openxmlformats.org/officeDocument/2006/relationships/image"/><Relationship Id="rId11" Target="../media/image247.png" Type="http://schemas.openxmlformats.org/officeDocument/2006/relationships/image"/><Relationship Id="rId12" Target="../media/image248.png" Type="http://schemas.openxmlformats.org/officeDocument/2006/relationships/image"/><Relationship Id="rId13" Target="../media/image249.png" Type="http://schemas.openxmlformats.org/officeDocument/2006/relationships/image"/><Relationship Id="rId14" Target="../media/image250.png" Type="http://schemas.openxmlformats.org/officeDocument/2006/relationships/image"/><Relationship Id="rId15" Target="../media/image251.png" Type="http://schemas.openxmlformats.org/officeDocument/2006/relationships/image"/><Relationship Id="rId16" Target="../media/image252.png" Type="http://schemas.openxmlformats.org/officeDocument/2006/relationships/image"/><Relationship Id="rId17" Target="../media/image253.png" Type="http://schemas.openxmlformats.org/officeDocument/2006/relationships/image"/><Relationship Id="rId18" Target="../media/image254.png" Type="http://schemas.openxmlformats.org/officeDocument/2006/relationships/image"/><Relationship Id="rId19" Target="../media/image255.png" Type="http://schemas.openxmlformats.org/officeDocument/2006/relationships/image"/><Relationship Id="rId20" Target="../media/image256.png" Type="http://schemas.openxmlformats.org/officeDocument/2006/relationships/image"/><Relationship Id="rId21" Target="../media/image257.png" Type="http://schemas.openxmlformats.org/officeDocument/2006/relationships/image"/><Relationship Id="rId22" Target="../media/image258.png" Type="http://schemas.openxmlformats.org/officeDocument/2006/relationships/image"/><Relationship Id="rId23" Target="../media/image259.png" Type="http://schemas.openxmlformats.org/officeDocument/2006/relationships/image"/><Relationship Id="rId24" Target="../media/image260.png" Type="http://schemas.openxmlformats.org/officeDocument/2006/relationships/image"/><Relationship Id="rId25" Target="../media/image261.png" Type="http://schemas.openxmlformats.org/officeDocument/2006/relationships/image"/><Relationship Id="rId26" Target="../media/image262.png" Type="http://schemas.openxmlformats.org/officeDocument/2006/relationships/image"/><Relationship Id="rId27" Target="../media/image263.png" Type="http://schemas.openxmlformats.org/officeDocument/2006/relationships/image"/><Relationship Id="rId28" Target="../media/image264.png" Type="http://schemas.openxmlformats.org/officeDocument/2006/relationships/image"/><Relationship Id="rId29" Target="../media/image265.png" Type="http://schemas.openxmlformats.org/officeDocument/2006/relationships/image"/><Relationship Id="rId30" Target="../media/image266.png" Type="http://schemas.openxmlformats.org/officeDocument/2006/relationships/image"/><Relationship Id="rId31" Target="../media/image267.png" Type="http://schemas.openxmlformats.org/officeDocument/2006/relationships/image"/><Relationship Id="rId32" Target="../media/image268.png" Type="http://schemas.openxmlformats.org/officeDocument/2006/relationships/image"/><Relationship Id="rId33" Target="../media/image269.png" Type="http://schemas.openxmlformats.org/officeDocument/2006/relationships/image"/><Relationship Id="rId34" Target="../media/image270.png" Type="http://schemas.openxmlformats.org/officeDocument/2006/relationships/image"/><Relationship Id="rId35" Target="../media/image271.png" Type="http://schemas.openxmlformats.org/officeDocument/2006/relationships/image"/><Relationship Id="rId36" Target="../media/image2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3.png" Type="http://schemas.openxmlformats.org/officeDocument/2006/relationships/image"/><Relationship Id="rId2" Target="../media/image274.png" Type="http://schemas.openxmlformats.org/officeDocument/2006/relationships/image"/><Relationship Id="rId3" Target="../media/image275.png" Type="http://schemas.openxmlformats.org/officeDocument/2006/relationships/image"/><Relationship Id="rId4" Target="../media/image276.png" Type="http://schemas.openxmlformats.org/officeDocument/2006/relationships/image"/><Relationship Id="rId5" Target="../media/image277.png" Type="http://schemas.openxmlformats.org/officeDocument/2006/relationships/image"/><Relationship Id="rId6" Target="../media/image278.png" Type="http://schemas.openxmlformats.org/officeDocument/2006/relationships/image"/><Relationship Id="rId7" Target="../media/image279.png" Type="http://schemas.openxmlformats.org/officeDocument/2006/relationships/image"/><Relationship Id="rId8" Target="../media/image280.png" Type="http://schemas.openxmlformats.org/officeDocument/2006/relationships/image"/><Relationship Id="rId9" Target="../media/image281.png" Type="http://schemas.openxmlformats.org/officeDocument/2006/relationships/image"/><Relationship Id="rId10" Target="../media/image282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13" Target="../media/image285.png" Type="http://schemas.openxmlformats.org/officeDocument/2006/relationships/image"/><Relationship Id="rId14" Target="../media/image286.png" Type="http://schemas.openxmlformats.org/officeDocument/2006/relationships/image"/><Relationship Id="rId15" Target="../media/image287.png" Type="http://schemas.openxmlformats.org/officeDocument/2006/relationships/image"/><Relationship Id="rId16" Target="../media/image288.png" Type="http://schemas.openxmlformats.org/officeDocument/2006/relationships/image"/><Relationship Id="rId17" Target="../media/image289.png" Type="http://schemas.openxmlformats.org/officeDocument/2006/relationships/image"/><Relationship Id="rId18" Target="../media/image290.png" Type="http://schemas.openxmlformats.org/officeDocument/2006/relationships/image"/><Relationship Id="rId19" Target="../media/image291.png" Type="http://schemas.openxmlformats.org/officeDocument/2006/relationships/image"/><Relationship Id="rId20" Target="../media/image292.png" Type="http://schemas.openxmlformats.org/officeDocument/2006/relationships/image"/><Relationship Id="rId21" Target="../media/image293.png" Type="http://schemas.openxmlformats.org/officeDocument/2006/relationships/image"/><Relationship Id="rId22" Target="../media/image294.png" Type="http://schemas.openxmlformats.org/officeDocument/2006/relationships/image"/><Relationship Id="rId23" Target="../media/image295.png" Type="http://schemas.openxmlformats.org/officeDocument/2006/relationships/image"/><Relationship Id="rId24" Target="../media/image296.png" Type="http://schemas.openxmlformats.org/officeDocument/2006/relationships/image"/><Relationship Id="rId25" Target="../media/image297.png" Type="http://schemas.openxmlformats.org/officeDocument/2006/relationships/image"/><Relationship Id="rId26" Target="../media/image298.png" Type="http://schemas.openxmlformats.org/officeDocument/2006/relationships/image"/><Relationship Id="rId27" Target="../media/image299.png" Type="http://schemas.openxmlformats.org/officeDocument/2006/relationships/image"/><Relationship Id="rId28" Target="../media/image300.png" Type="http://schemas.openxmlformats.org/officeDocument/2006/relationships/image"/><Relationship Id="rId29" Target="../media/image301.png" Type="http://schemas.openxmlformats.org/officeDocument/2006/relationships/image"/><Relationship Id="rId30" Target="../media/image302.png" Type="http://schemas.openxmlformats.org/officeDocument/2006/relationships/image"/><Relationship Id="rId31" Target="../media/image303.png" Type="http://schemas.openxmlformats.org/officeDocument/2006/relationships/image"/><Relationship Id="rId32" Target="../media/image304.png" Type="http://schemas.openxmlformats.org/officeDocument/2006/relationships/image"/><Relationship Id="rId33" Target="../media/image305.png" Type="http://schemas.openxmlformats.org/officeDocument/2006/relationships/image"/><Relationship Id="rId34" Target="../media/image306.png" Type="http://schemas.openxmlformats.org/officeDocument/2006/relationships/image"/><Relationship Id="rId35" Target="../media/image307.png" Type="http://schemas.openxmlformats.org/officeDocument/2006/relationships/image"/><Relationship Id="rId36" Target="../media/image3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7.png" Type="http://schemas.openxmlformats.org/officeDocument/2006/relationships/image"/><Relationship Id="rId2" Target="../media/image318.png" Type="http://schemas.openxmlformats.org/officeDocument/2006/relationships/image"/><Relationship Id="rId3" Target="../media/image319.png" Type="http://schemas.openxmlformats.org/officeDocument/2006/relationships/image"/><Relationship Id="rId4" Target="../media/image320.png" Type="http://schemas.openxmlformats.org/officeDocument/2006/relationships/image"/><Relationship Id="rId5" Target="../media/image321.png" Type="http://schemas.openxmlformats.org/officeDocument/2006/relationships/image"/><Relationship Id="rId6" Target="../media/image322.png" Type="http://schemas.openxmlformats.org/officeDocument/2006/relationships/image"/><Relationship Id="rId7" Target="../media/image323.png" Type="http://schemas.openxmlformats.org/officeDocument/2006/relationships/image"/><Relationship Id="rId8" Target="../media/image324.png" Type="http://schemas.openxmlformats.org/officeDocument/2006/relationships/image"/><Relationship Id="rId9" Target="../media/image325.png" Type="http://schemas.openxmlformats.org/officeDocument/2006/relationships/image"/><Relationship Id="rId10" Target="../media/image326.png" Type="http://schemas.openxmlformats.org/officeDocument/2006/relationships/image"/><Relationship Id="rId11" Target="../media/image327.png" Type="http://schemas.openxmlformats.org/officeDocument/2006/relationships/image"/><Relationship Id="rId12" Target="../media/image328.png" Type="http://schemas.openxmlformats.org/officeDocument/2006/relationships/image"/><Relationship Id="rId13" Target="../media/image329.png" Type="http://schemas.openxmlformats.org/officeDocument/2006/relationships/image"/><Relationship Id="rId14" Target="../media/image330.png" Type="http://schemas.openxmlformats.org/officeDocument/2006/relationships/image"/><Relationship Id="rId15" Target="../media/image331.png" Type="http://schemas.openxmlformats.org/officeDocument/2006/relationships/image"/><Relationship Id="rId16" Target="../media/image332.png" Type="http://schemas.openxmlformats.org/officeDocument/2006/relationships/image"/><Relationship Id="rId17" Target="../media/image333.png" Type="http://schemas.openxmlformats.org/officeDocument/2006/relationships/image"/><Relationship Id="rId18" Target="../media/image334.png" Type="http://schemas.openxmlformats.org/officeDocument/2006/relationships/image"/><Relationship Id="rId19" Target="../media/image335.png" Type="http://schemas.openxmlformats.org/officeDocument/2006/relationships/image"/><Relationship Id="rId20" Target="../media/image3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7.png" Type="http://schemas.openxmlformats.org/officeDocument/2006/relationships/image"/><Relationship Id="rId2" Target="../media/image338.png" Type="http://schemas.openxmlformats.org/officeDocument/2006/relationships/image"/><Relationship Id="rId3" Target="../media/image339.png" Type="http://schemas.openxmlformats.org/officeDocument/2006/relationships/image"/><Relationship Id="rId4" Target="../media/image340.png" Type="http://schemas.openxmlformats.org/officeDocument/2006/relationships/image"/><Relationship Id="rId5" Target="../media/image341.png" Type="http://schemas.openxmlformats.org/officeDocument/2006/relationships/image"/><Relationship Id="rId6" Target="../media/image342.png" Type="http://schemas.openxmlformats.org/officeDocument/2006/relationships/image"/><Relationship Id="rId7" Target="../media/image343.png" Type="http://schemas.openxmlformats.org/officeDocument/2006/relationships/image"/><Relationship Id="rId8" Target="../media/image344.png" Type="http://schemas.openxmlformats.org/officeDocument/2006/relationships/image"/><Relationship Id="rId9" Target="../media/image345.png" Type="http://schemas.openxmlformats.org/officeDocument/2006/relationships/image"/><Relationship Id="rId10" Target="../media/image346.png" Type="http://schemas.openxmlformats.org/officeDocument/2006/relationships/image"/><Relationship Id="rId11" Target="../media/image347.png" Type="http://schemas.openxmlformats.org/officeDocument/2006/relationships/image"/><Relationship Id="rId12" Target="../media/image348.png" Type="http://schemas.openxmlformats.org/officeDocument/2006/relationships/image"/><Relationship Id="rId13" Target="../media/image349.png" Type="http://schemas.openxmlformats.org/officeDocument/2006/relationships/image"/><Relationship Id="rId14" Target="../media/image350.png" Type="http://schemas.openxmlformats.org/officeDocument/2006/relationships/image"/><Relationship Id="rId15" Target="../media/image351.png" Type="http://schemas.openxmlformats.org/officeDocument/2006/relationships/image"/><Relationship Id="rId16" Target="../media/image35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media/image367.png" Type="http://schemas.openxmlformats.org/officeDocument/2006/relationships/image"/><Relationship Id="rId7" Target="../media/image368.png" Type="http://schemas.openxmlformats.org/officeDocument/2006/relationships/image"/><Relationship Id="rId8" Target="../media/image369.png" Type="http://schemas.openxmlformats.org/officeDocument/2006/relationships/image"/><Relationship Id="rId9" Target="../media/image370.png" Type="http://schemas.openxmlformats.org/officeDocument/2006/relationships/image"/><Relationship Id="rId10" Target="../media/image371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2.png" Type="http://schemas.openxmlformats.org/officeDocument/2006/relationships/image"/><Relationship Id="rId2" Target="../media/image373.png" Type="http://schemas.openxmlformats.org/officeDocument/2006/relationships/image"/><Relationship Id="rId3" Target="../media/image374.png" Type="http://schemas.openxmlformats.org/officeDocument/2006/relationships/image"/><Relationship Id="rId4" Target="../media/image375.png" Type="http://schemas.openxmlformats.org/officeDocument/2006/relationships/image"/><Relationship Id="rId5" Target="../media/image376.png" Type="http://schemas.openxmlformats.org/officeDocument/2006/relationships/image"/><Relationship Id="rId6" Target="../media/image377.png" Type="http://schemas.openxmlformats.org/officeDocument/2006/relationships/image"/><Relationship Id="rId7" Target="../media/image378.png" Type="http://schemas.openxmlformats.org/officeDocument/2006/relationships/image"/><Relationship Id="rId8" Target="../media/image379.png" Type="http://schemas.openxmlformats.org/officeDocument/2006/relationships/image"/><Relationship Id="rId9" Target="../media/image380.png" Type="http://schemas.openxmlformats.org/officeDocument/2006/relationships/image"/><Relationship Id="rId10" Target="../media/image381.png" Type="http://schemas.openxmlformats.org/officeDocument/2006/relationships/image"/><Relationship Id="rId11" Target="../media/image382.png" Type="http://schemas.openxmlformats.org/officeDocument/2006/relationships/image"/><Relationship Id="rId12" Target="../media/image383.png" Type="http://schemas.openxmlformats.org/officeDocument/2006/relationships/image"/><Relationship Id="rId13" Target="../media/image384.png" Type="http://schemas.openxmlformats.org/officeDocument/2006/relationships/image"/><Relationship Id="rId14" Target="../media/image385.png" Type="http://schemas.openxmlformats.org/officeDocument/2006/relationships/image"/><Relationship Id="rId15" Target="../media/image386.png" Type="http://schemas.openxmlformats.org/officeDocument/2006/relationships/image"/><Relationship Id="rId16" Target="../media/image387.png" Type="http://schemas.openxmlformats.org/officeDocument/2006/relationships/image"/><Relationship Id="rId17" Target="../media/image388.png" Type="http://schemas.openxmlformats.org/officeDocument/2006/relationships/image"/><Relationship Id="rId18" Target="../media/image389.png" Type="http://schemas.openxmlformats.org/officeDocument/2006/relationships/image"/><Relationship Id="rId19" Target="../media/image390.png" Type="http://schemas.openxmlformats.org/officeDocument/2006/relationships/image"/><Relationship Id="rId20" Target="../media/image391.png" Type="http://schemas.openxmlformats.org/officeDocument/2006/relationships/image"/><Relationship Id="rId21" Target="../media/image392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3.png" Type="http://schemas.openxmlformats.org/officeDocument/2006/relationships/image"/><Relationship Id="rId2" Target="../media/image394.png" Type="http://schemas.openxmlformats.org/officeDocument/2006/relationships/image"/><Relationship Id="rId3" Target="../media/image395.png" Type="http://schemas.openxmlformats.org/officeDocument/2006/relationships/image"/><Relationship Id="rId4" Target="../media/image396.png" Type="http://schemas.openxmlformats.org/officeDocument/2006/relationships/image"/><Relationship Id="rId5" Target="../media/image397.png" Type="http://schemas.openxmlformats.org/officeDocument/2006/relationships/image"/><Relationship Id="rId6" Target="../media/image398.png" Type="http://schemas.openxmlformats.org/officeDocument/2006/relationships/image"/><Relationship Id="rId7" Target="../media/image399.png" Type="http://schemas.openxmlformats.org/officeDocument/2006/relationships/image"/><Relationship Id="rId8" Target="../media/image400.png" Type="http://schemas.openxmlformats.org/officeDocument/2006/relationships/image"/><Relationship Id="rId9" Target="../media/image401.png" Type="http://schemas.openxmlformats.org/officeDocument/2006/relationships/image"/><Relationship Id="rId10" Target="../media/image402.png" Type="http://schemas.openxmlformats.org/officeDocument/2006/relationships/image"/><Relationship Id="rId11" Target="../media/image403.png" Type="http://schemas.openxmlformats.org/officeDocument/2006/relationships/image"/><Relationship Id="rId12" Target="../media/image404.png" Type="http://schemas.openxmlformats.org/officeDocument/2006/relationships/image"/><Relationship Id="rId13" Target="../media/image405.png" Type="http://schemas.openxmlformats.org/officeDocument/2006/relationships/image"/><Relationship Id="rId14" Target="../media/image406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7.png" Type="http://schemas.openxmlformats.org/officeDocument/2006/relationships/image"/><Relationship Id="rId2" Target="../media/image408.png" Type="http://schemas.openxmlformats.org/officeDocument/2006/relationships/image"/><Relationship Id="rId3" Target="../media/image409.png" Type="http://schemas.openxmlformats.org/officeDocument/2006/relationships/image"/><Relationship Id="rId4" Target="../media/image410.png" Type="http://schemas.openxmlformats.org/officeDocument/2006/relationships/image"/><Relationship Id="rId5" Target="../media/image411.png" Type="http://schemas.openxmlformats.org/officeDocument/2006/relationships/image"/><Relationship Id="rId6" Target="../media/image412.png" Type="http://schemas.openxmlformats.org/officeDocument/2006/relationships/image"/><Relationship Id="rId7" Target="../media/image413.png" Type="http://schemas.openxmlformats.org/officeDocument/2006/relationships/image"/><Relationship Id="rId8" Target="../media/image414.png" Type="http://schemas.openxmlformats.org/officeDocument/2006/relationships/image"/><Relationship Id="rId9" Target="../media/image415.png" Type="http://schemas.openxmlformats.org/officeDocument/2006/relationships/image"/><Relationship Id="rId10" Target="../media/image416.png" Type="http://schemas.openxmlformats.org/officeDocument/2006/relationships/image"/><Relationship Id="rId11" Target="../media/image417.png" Type="http://schemas.openxmlformats.org/officeDocument/2006/relationships/image"/><Relationship Id="rId12" Target="../media/image418.png" Type="http://schemas.openxmlformats.org/officeDocument/2006/relationships/image"/><Relationship Id="rId13" Target="../media/image419.png" Type="http://schemas.openxmlformats.org/officeDocument/2006/relationships/image"/><Relationship Id="rId14" Target="../media/image420.png" Type="http://schemas.openxmlformats.org/officeDocument/2006/relationships/image"/><Relationship Id="rId15" Target="../media/image421.png" Type="http://schemas.openxmlformats.org/officeDocument/2006/relationships/image"/><Relationship Id="rId16" Target="../media/image422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5.png" Type="http://schemas.openxmlformats.org/officeDocument/2006/relationships/image"/><Relationship Id="rId2" Target="../media/image436.png" Type="http://schemas.openxmlformats.org/officeDocument/2006/relationships/image"/><Relationship Id="rId3" Target="../media/image437.png" Type="http://schemas.openxmlformats.org/officeDocument/2006/relationships/image"/><Relationship Id="rId4" Target="../media/image438.png" Type="http://schemas.openxmlformats.org/officeDocument/2006/relationships/image"/><Relationship Id="rId5" Target="../media/image439.png" Type="http://schemas.openxmlformats.org/officeDocument/2006/relationships/image"/><Relationship Id="rId6" Target="../media/image440.png" Type="http://schemas.openxmlformats.org/officeDocument/2006/relationships/image"/><Relationship Id="rId7" Target="../media/image441.png" Type="http://schemas.openxmlformats.org/officeDocument/2006/relationships/image"/><Relationship Id="rId8" Target="../media/image442.png" Type="http://schemas.openxmlformats.org/officeDocument/2006/relationships/image"/><Relationship Id="rId9" Target="../media/image443.png" Type="http://schemas.openxmlformats.org/officeDocument/2006/relationships/image"/><Relationship Id="rId10" Target="../media/image444.png" Type="http://schemas.openxmlformats.org/officeDocument/2006/relationships/image"/><Relationship Id="rId11" Target="../media/image445.png" Type="http://schemas.openxmlformats.org/officeDocument/2006/relationships/image"/><Relationship Id="rId12" Target="../media/image446.png" Type="http://schemas.openxmlformats.org/officeDocument/2006/relationships/image"/><Relationship Id="rId13" Target="../media/image447.png" Type="http://schemas.openxmlformats.org/officeDocument/2006/relationships/image"/><Relationship Id="rId14" Target="../media/image448.png" Type="http://schemas.openxmlformats.org/officeDocument/2006/relationships/image"/><Relationship Id="rId15" Target="../media/image449.png" Type="http://schemas.openxmlformats.org/officeDocument/2006/relationships/image"/><Relationship Id="rId16" Target="../media/image450.png" Type="http://schemas.openxmlformats.org/officeDocument/2006/relationships/image"/><Relationship Id="rId17" Target="../media/image451.png" Type="http://schemas.openxmlformats.org/officeDocument/2006/relationships/image"/><Relationship Id="rId18" Target="../media/image452.png" Type="http://schemas.openxmlformats.org/officeDocument/2006/relationships/image"/><Relationship Id="rId19" Target="../media/image453.png" Type="http://schemas.openxmlformats.org/officeDocument/2006/relationships/image"/><Relationship Id="rId20" Target="../media/image454.png" Type="http://schemas.openxmlformats.org/officeDocument/2006/relationships/image"/><Relationship Id="rId21" Target="../media/image455.png" Type="http://schemas.openxmlformats.org/officeDocument/2006/relationships/image"/><Relationship Id="rId22" Target="../media/image456.png" Type="http://schemas.openxmlformats.org/officeDocument/2006/relationships/image"/><Relationship Id="rId23" Target="../media/image457.png" Type="http://schemas.openxmlformats.org/officeDocument/2006/relationships/image"/><Relationship Id="rId24" Target="../media/image458.png" Type="http://schemas.openxmlformats.org/officeDocument/2006/relationships/image"/><Relationship Id="rId25" Target="../media/image459.png" Type="http://schemas.openxmlformats.org/officeDocument/2006/relationships/image"/><Relationship Id="rId26" Target="../media/image460.png" Type="http://schemas.openxmlformats.org/officeDocument/2006/relationships/image"/><Relationship Id="rId27" Target="../media/image461.png" Type="http://schemas.openxmlformats.org/officeDocument/2006/relationships/image"/><Relationship Id="rId28" Target="../media/image462.png" Type="http://schemas.openxmlformats.org/officeDocument/2006/relationships/image"/><Relationship Id="rId29" Target="../media/image463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6fb7610-0f92-11ea-a6a3-8b96ed1570d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c11a440-6073-11e9-9f5a-2f7997ba23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1e3f0d2-0f49-ddfd-0eb9-2897b9d3a45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ad5c038-a44d-4a3e-b8c2-133ca3e2655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455b2d-79dc-45c3-8a31-c72b924ec8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ating-i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flow-log-collecto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5b26324-9b39-c701-0cc5-b0d5d2fe853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un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d788e08-1b4a-4504-920a-d2842b72f3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de32cac-4055-4166-92e8-b65baace7bc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2f47a0-f793-4b45-ad11-782cc565df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564e6bd-9b6c-44dd-8402-d3818d9664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cx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0db0a19f-b20e-4a52-8cc7-2821a28c26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E3AADC2-2C1A-4078-82F0-A33B1FD86E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c16516d-4559-48ee-9d61-e4a51710104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589492e-6ac0-4a11-9c28-a157851c8f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9a64cf0-5cf3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24d3260-5cf4-11e9-90a2-37a496589af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86f2197-9f9a-44f4-9463-f17ec64c672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imag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otf-service-i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5874a60-cb12-11e7-948e-37ac098eb1b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b960983-4483-488a-9851-6f7cccdb353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35145f0-2cac-4505-59e9-2e363d08d5a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e41347f-b18e-4ca6-bf80-b5467c63f9a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83ea9a2-0fec-4021-8b70-8da5373394e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1faf010-4107-4877-a571-fc9c8763c3d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88b5af6-3075-4b8c-a211-66ff2ef38fb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load-balancer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13e1860-959c-11e8-871e-ad157af61ad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1c53b72-918f-4869-b834-2d99eb28422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b3c3da-7b1f-0879-f414-f367da21848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imi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1472b0-6b8b-11e9-a537-057f5126932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02343d-a294-46e4-bfdd-6bdeb422a49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846d490-ef88-44a1-822e-9d7f4d40a90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3a3d18e-847e-4c27-807f-3b509613612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ebc0cdb0-af2a-11ea-98c7-29e5db8226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security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BB08BA3-D14D-4BD9-A5E6-EF67C52D35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888FFEA-E976-4F83-B7EC-288233BF62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df77820-deed-11e9-911d-5f09017358f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38a4da0-c353-11e9-83b6-a36a57a97a0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e6f57b6-08fa-4579-b792-96eb536868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45ca653-38b8-4bbe-a532-f3511683d6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652414f6-7c44-4faa-8075-5b9219e9a0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77c8d09-81e9-48e2-b04c-6157bb2f23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fe0bdb3-7a00-44e9-bb4b-3d6209d5d3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f5fa0b9-fd41-4d55-8f4b-81a15458017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d1c54af-979b-47eb-b97a-4b6aa4aaebf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4ac189e-d717-52a9-449e-208b4ffdd8b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irtual-server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instan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00c7e8b-6609-71eb-e136-0a0f0ef9c2a2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VoiceAgent0915201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7254b0-a9a0-11ea-9ff6-17a22eb543c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is.vp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rop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045626d-55e3-4418-be11-683a26dbc1e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d3a5a53-eb60-4f3c-8fd1-17f88585b6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d019f3-0fd6-4c25-966d-f3952481a87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9ba9d4c-b1c5-4cc3-a163-38b580121e0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aa8e2c-1121-4592-94ed-8b7414eb33b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1231964-3f23-46f0-850e-07c7a02bb3a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8a3f6e9-3a1b-4559-a529-26e94702518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dd3cc41-1774-4bf7-9044-22d93dfa685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2020-10-07T16:33:34.410Z</dcterms:created>
  <dcterms:modified xsi:type="dcterms:W3CDTF">2020-10-07T16:33:34.410Z</dcterms:modified>
</cp:coreProperties>
</file>