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Aug 22 2021 23:03:39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placement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55f6faf-833f-4fcb-8ce9-f75c9954b2f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001640-21f1-466e-b6f0-d227c353a8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66f360-66d1-11e9-85ef-a19427301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02343d-a294-46e4-bfdd-6bdeb422a49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846d490-ef88-44a1-822e-9d7f4d40a90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3a3d18e-847e-4c27-807f-3b509613612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c44e05-4faa-43f2-a8a3-4795f31ddf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43B3EB0-F56B-4753-92E4-093815814C1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1a901ac-fb7d-9b6e-eb25-14e75a20c4c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2021-08-22T23:03:58.883Z</dcterms:created>
  <dcterms:modified xsi:type="dcterms:W3CDTF">2021-08-22T23:03:58.883Z</dcterms:modified>
</cp:coreProperties>
</file>