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Aug 19 2020 16:29:33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5.png" Type="http://schemas.openxmlformats.org/officeDocument/2006/relationships/image"/><Relationship Id="rId2" Target="../media/image236.png" Type="http://schemas.openxmlformats.org/officeDocument/2006/relationships/image"/><Relationship Id="rId3" Target="../media/image237.png" Type="http://schemas.openxmlformats.org/officeDocument/2006/relationships/image"/><Relationship Id="rId4" Target="../media/image238.png" Type="http://schemas.openxmlformats.org/officeDocument/2006/relationships/image"/><Relationship Id="rId5" Target="../media/image239.png" Type="http://schemas.openxmlformats.org/officeDocument/2006/relationships/image"/><Relationship Id="rId6" Target="../media/image240.png" Type="http://schemas.openxmlformats.org/officeDocument/2006/relationships/image"/><Relationship Id="rId7" Target="../media/image241.png" Type="http://schemas.openxmlformats.org/officeDocument/2006/relationships/image"/><Relationship Id="rId8" Target="../media/image242.png" Type="http://schemas.openxmlformats.org/officeDocument/2006/relationships/image"/><Relationship Id="rId9" Target="../media/image243.png" Type="http://schemas.openxmlformats.org/officeDocument/2006/relationships/image"/><Relationship Id="rId10" Target="../media/image244.png" Type="http://schemas.openxmlformats.org/officeDocument/2006/relationships/image"/><Relationship Id="rId11" Target="../media/image245.png" Type="http://schemas.openxmlformats.org/officeDocument/2006/relationships/image"/><Relationship Id="rId12" Target="../media/image246.png" Type="http://schemas.openxmlformats.org/officeDocument/2006/relationships/image"/><Relationship Id="rId13" Target="../media/image247.png" Type="http://schemas.openxmlformats.org/officeDocument/2006/relationships/image"/><Relationship Id="rId14" Target="../media/image248.png" Type="http://schemas.openxmlformats.org/officeDocument/2006/relationships/image"/><Relationship Id="rId15" Target="../media/image249.png" Type="http://schemas.openxmlformats.org/officeDocument/2006/relationships/image"/><Relationship Id="rId16" Target="../media/image250.png" Type="http://schemas.openxmlformats.org/officeDocument/2006/relationships/image"/><Relationship Id="rId17" Target="../media/image251.png" Type="http://schemas.openxmlformats.org/officeDocument/2006/relationships/image"/><Relationship Id="rId18" Target="../media/image252.png" Type="http://schemas.openxmlformats.org/officeDocument/2006/relationships/image"/><Relationship Id="rId19" Target="../media/image253.png" Type="http://schemas.openxmlformats.org/officeDocument/2006/relationships/image"/><Relationship Id="rId20" Target="../media/image254.png" Type="http://schemas.openxmlformats.org/officeDocument/2006/relationships/image"/><Relationship Id="rId21" Target="../media/image255.png" Type="http://schemas.openxmlformats.org/officeDocument/2006/relationships/image"/><Relationship Id="rId22" Target="../media/image256.png" Type="http://schemas.openxmlformats.org/officeDocument/2006/relationships/image"/><Relationship Id="rId23" Target="../media/image257.png" Type="http://schemas.openxmlformats.org/officeDocument/2006/relationships/image"/><Relationship Id="rId24" Target="../media/image258.png" Type="http://schemas.openxmlformats.org/officeDocument/2006/relationships/image"/><Relationship Id="rId25" Target="../media/image259.png" Type="http://schemas.openxmlformats.org/officeDocument/2006/relationships/image"/><Relationship Id="rId26" Target="../media/image260.png" Type="http://schemas.openxmlformats.org/officeDocument/2006/relationships/image"/><Relationship Id="rId27" Target="../media/image261.png" Type="http://schemas.openxmlformats.org/officeDocument/2006/relationships/image"/><Relationship Id="rId28" Target="../media/image262.png" Type="http://schemas.openxmlformats.org/officeDocument/2006/relationships/image"/><Relationship Id="rId29" Target="../media/image263.png" Type="http://schemas.openxmlformats.org/officeDocument/2006/relationships/image"/><Relationship Id="rId30" Target="../media/image264.png" Type="http://schemas.openxmlformats.org/officeDocument/2006/relationships/image"/><Relationship Id="rId31" Target="../media/image265.png" Type="http://schemas.openxmlformats.org/officeDocument/2006/relationships/image"/><Relationship Id="rId32" Target="../media/image266.png" Type="http://schemas.openxmlformats.org/officeDocument/2006/relationships/image"/><Relationship Id="rId33" Target="../media/image267.png" Type="http://schemas.openxmlformats.org/officeDocument/2006/relationships/image"/><Relationship Id="rId34" Target="../media/image268.png" Type="http://schemas.openxmlformats.org/officeDocument/2006/relationships/image"/><Relationship Id="rId35" Target="../media/image269.png" Type="http://schemas.openxmlformats.org/officeDocument/2006/relationships/image"/><Relationship Id="rId36" Target="../media/image27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media/image291.png" Type="http://schemas.openxmlformats.org/officeDocument/2006/relationships/image"/><Relationship Id="rId22" Target="../media/image292.png" Type="http://schemas.openxmlformats.org/officeDocument/2006/relationships/image"/><Relationship Id="rId23" Target="../media/image293.png" Type="http://schemas.openxmlformats.org/officeDocument/2006/relationships/image"/><Relationship Id="rId24" Target="../media/image294.png" Type="http://schemas.openxmlformats.org/officeDocument/2006/relationships/image"/><Relationship Id="rId25" Target="../media/image295.png" Type="http://schemas.openxmlformats.org/officeDocument/2006/relationships/image"/><Relationship Id="rId26" Target="../media/image296.png" Type="http://schemas.openxmlformats.org/officeDocument/2006/relationships/image"/><Relationship Id="rId27" Target="../media/image297.png" Type="http://schemas.openxmlformats.org/officeDocument/2006/relationships/image"/><Relationship Id="rId28" Target="../media/image298.png" Type="http://schemas.openxmlformats.org/officeDocument/2006/relationships/image"/><Relationship Id="rId29" Target="../media/image299.png" Type="http://schemas.openxmlformats.org/officeDocument/2006/relationships/image"/><Relationship Id="rId30" Target="../media/image300.png" Type="http://schemas.openxmlformats.org/officeDocument/2006/relationships/image"/><Relationship Id="rId31" Target="../media/image301.png" Type="http://schemas.openxmlformats.org/officeDocument/2006/relationships/image"/><Relationship Id="rId32" Target="../media/image302.png" Type="http://schemas.openxmlformats.org/officeDocument/2006/relationships/image"/><Relationship Id="rId33" Target="../media/image303.png" Type="http://schemas.openxmlformats.org/officeDocument/2006/relationships/image"/><Relationship Id="rId34" Target="../media/image304.png" Type="http://schemas.openxmlformats.org/officeDocument/2006/relationships/image"/><Relationship Id="rId35" Target="../media/image305.png" Type="http://schemas.openxmlformats.org/officeDocument/2006/relationships/image"/><Relationship Id="rId36" Target="../media/image30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media/image325.png" Type="http://schemas.openxmlformats.org/officeDocument/2006/relationships/image"/><Relationship Id="rId12" Target="../media/image326.png" Type="http://schemas.openxmlformats.org/officeDocument/2006/relationships/image"/><Relationship Id="rId13" Target="../media/image327.png" Type="http://schemas.openxmlformats.org/officeDocument/2006/relationships/image"/><Relationship Id="rId14" Target="../media/image328.png" Type="http://schemas.openxmlformats.org/officeDocument/2006/relationships/image"/><Relationship Id="rId15" Target="../media/image329.png" Type="http://schemas.openxmlformats.org/officeDocument/2006/relationships/image"/><Relationship Id="rId16" Target="../media/image330.png" Type="http://schemas.openxmlformats.org/officeDocument/2006/relationships/image"/><Relationship Id="rId17" Target="../media/image331.png" Type="http://schemas.openxmlformats.org/officeDocument/2006/relationships/image"/><Relationship Id="rId18" Target="../media/image332.png" Type="http://schemas.openxmlformats.org/officeDocument/2006/relationships/image"/><Relationship Id="rId19" Target="../media/image333.png" Type="http://schemas.openxmlformats.org/officeDocument/2006/relationships/image"/><Relationship Id="rId20" Target="../media/image33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media/image345.png" Type="http://schemas.openxmlformats.org/officeDocument/2006/relationships/image"/><Relationship Id="rId12" Target="../media/image346.png" Type="http://schemas.openxmlformats.org/officeDocument/2006/relationships/image"/><Relationship Id="rId13" Target="../media/image347.png" Type="http://schemas.openxmlformats.org/officeDocument/2006/relationships/image"/><Relationship Id="rId14" Target="../media/image348.png" Type="http://schemas.openxmlformats.org/officeDocument/2006/relationships/image"/><Relationship Id="rId15" Target="../media/image349.png" Type="http://schemas.openxmlformats.org/officeDocument/2006/relationships/image"/><Relationship Id="rId16" Target="../media/image35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media/image380.png" Type="http://schemas.openxmlformats.org/officeDocument/2006/relationships/image"/><Relationship Id="rId12" Target="../media/image381.png" Type="http://schemas.openxmlformats.org/officeDocument/2006/relationships/image"/><Relationship Id="rId13" Target="../media/image382.png" Type="http://schemas.openxmlformats.org/officeDocument/2006/relationships/image"/><Relationship Id="rId14" Target="../media/image383.png" Type="http://schemas.openxmlformats.org/officeDocument/2006/relationships/image"/><Relationship Id="rId15" Target="../media/image384.png" Type="http://schemas.openxmlformats.org/officeDocument/2006/relationships/image"/><Relationship Id="rId16" Target="../media/image385.png" Type="http://schemas.openxmlformats.org/officeDocument/2006/relationships/image"/><Relationship Id="rId17" Target="../media/image386.png" Type="http://schemas.openxmlformats.org/officeDocument/2006/relationships/image"/><Relationship Id="rId18" Target="../media/image387.png" Type="http://schemas.openxmlformats.org/officeDocument/2006/relationships/image"/><Relationship Id="rId19" Target="../media/image388.png" Type="http://schemas.openxmlformats.org/officeDocument/2006/relationships/image"/><Relationship Id="rId20" Target="../media/image389.png" Type="http://schemas.openxmlformats.org/officeDocument/2006/relationships/image"/><Relationship Id="rId21" Target="../media/image39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1.png" Type="http://schemas.openxmlformats.org/officeDocument/2006/relationships/image"/><Relationship Id="rId2" Target="../media/image392.png" Type="http://schemas.openxmlformats.org/officeDocument/2006/relationships/image"/><Relationship Id="rId3" Target="../media/image393.png" Type="http://schemas.openxmlformats.org/officeDocument/2006/relationships/image"/><Relationship Id="rId4" Target="../media/image394.png" Type="http://schemas.openxmlformats.org/officeDocument/2006/relationships/image"/><Relationship Id="rId5" Target="../media/image395.png" Type="http://schemas.openxmlformats.org/officeDocument/2006/relationships/image"/><Relationship Id="rId6" Target="../media/image396.png" Type="http://schemas.openxmlformats.org/officeDocument/2006/relationships/image"/><Relationship Id="rId7" Target="../media/image397.png" Type="http://schemas.openxmlformats.org/officeDocument/2006/relationships/image"/><Relationship Id="rId8" Target="../media/image398.png" Type="http://schemas.openxmlformats.org/officeDocument/2006/relationships/image"/><Relationship Id="rId9" Target="../media/image399.png" Type="http://schemas.openxmlformats.org/officeDocument/2006/relationships/image"/><Relationship Id="rId10" Target="../media/image400.png" Type="http://schemas.openxmlformats.org/officeDocument/2006/relationships/image"/><Relationship Id="rId11" Target="../media/image401.png" Type="http://schemas.openxmlformats.org/officeDocument/2006/relationships/image"/><Relationship Id="rId12" Target="../media/image402.png" Type="http://schemas.openxmlformats.org/officeDocument/2006/relationships/image"/><Relationship Id="rId13" Target="../media/image403.png" Type="http://schemas.openxmlformats.org/officeDocument/2006/relationships/image"/><Relationship Id="rId14" Target="../media/image40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5.png" Type="http://schemas.openxmlformats.org/officeDocument/2006/relationships/image"/><Relationship Id="rId2" Target="../media/image406.png" Type="http://schemas.openxmlformats.org/officeDocument/2006/relationships/image"/><Relationship Id="rId3" Target="../media/image407.png" Type="http://schemas.openxmlformats.org/officeDocument/2006/relationships/image"/><Relationship Id="rId4" Target="../media/image408.png" Type="http://schemas.openxmlformats.org/officeDocument/2006/relationships/image"/><Relationship Id="rId5" Target="../media/image409.png" Type="http://schemas.openxmlformats.org/officeDocument/2006/relationships/image"/><Relationship Id="rId6" Target="../media/image410.png" Type="http://schemas.openxmlformats.org/officeDocument/2006/relationships/image"/><Relationship Id="rId7" Target="../media/image411.png" Type="http://schemas.openxmlformats.org/officeDocument/2006/relationships/image"/><Relationship Id="rId8" Target="../media/image412.png" Type="http://schemas.openxmlformats.org/officeDocument/2006/relationships/image"/><Relationship Id="rId9" Target="../media/image413.png" Type="http://schemas.openxmlformats.org/officeDocument/2006/relationships/image"/><Relationship Id="rId10" Target="../media/image414.png" Type="http://schemas.openxmlformats.org/officeDocument/2006/relationships/image"/><Relationship Id="rId11" Target="../media/image415.png" Type="http://schemas.openxmlformats.org/officeDocument/2006/relationships/image"/><Relationship Id="rId12" Target="../media/image416.png" Type="http://schemas.openxmlformats.org/officeDocument/2006/relationships/image"/><Relationship Id="rId13" Target="../media/image417.png" Type="http://schemas.openxmlformats.org/officeDocument/2006/relationships/image"/><Relationship Id="rId14" Target="../media/image418.png" Type="http://schemas.openxmlformats.org/officeDocument/2006/relationships/image"/><Relationship Id="rId15" Target="../media/image419.png" Type="http://schemas.openxmlformats.org/officeDocument/2006/relationships/image"/><Relationship Id="rId16" Target="../media/image42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1.png" Type="http://schemas.openxmlformats.org/officeDocument/2006/relationships/image"/><Relationship Id="rId2" Target="../media/image422.png" Type="http://schemas.openxmlformats.org/officeDocument/2006/relationships/image"/><Relationship Id="rId3" Target="../media/image423.png" Type="http://schemas.openxmlformats.org/officeDocument/2006/relationships/image"/><Relationship Id="rId4" Target="../media/image424.png" Type="http://schemas.openxmlformats.org/officeDocument/2006/relationships/image"/><Relationship Id="rId5" Target="../media/image42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6.png" Type="http://schemas.openxmlformats.org/officeDocument/2006/relationships/image"/><Relationship Id="rId2" Target="../media/image427.png" Type="http://schemas.openxmlformats.org/officeDocument/2006/relationships/image"/><Relationship Id="rId3" Target="../media/image428.png" Type="http://schemas.openxmlformats.org/officeDocument/2006/relationships/image"/><Relationship Id="rId4" Target="../media/image429.png" Type="http://schemas.openxmlformats.org/officeDocument/2006/relationships/image"/><Relationship Id="rId5" Target="../media/image430.png" Type="http://schemas.openxmlformats.org/officeDocument/2006/relationships/image"/><Relationship Id="rId6" Target="../media/image431.png" Type="http://schemas.openxmlformats.org/officeDocument/2006/relationships/image"/><Relationship Id="rId7" Target="../media/image43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media/image440.png" Type="http://schemas.openxmlformats.org/officeDocument/2006/relationships/image"/><Relationship Id="rId9" Target="../media/image441.png" Type="http://schemas.openxmlformats.org/officeDocument/2006/relationships/image"/><Relationship Id="rId10" Target="../media/image442.png" Type="http://schemas.openxmlformats.org/officeDocument/2006/relationships/image"/><Relationship Id="rId11" Target="../media/image443.png" Type="http://schemas.openxmlformats.org/officeDocument/2006/relationships/image"/><Relationship Id="rId12" Target="../media/image444.png" Type="http://schemas.openxmlformats.org/officeDocument/2006/relationships/image"/><Relationship Id="rId13" Target="../media/image445.png" Type="http://schemas.openxmlformats.org/officeDocument/2006/relationships/image"/><Relationship Id="rId14" Target="../media/image446.png" Type="http://schemas.openxmlformats.org/officeDocument/2006/relationships/image"/><Relationship Id="rId15" Target="../media/image447.png" Type="http://schemas.openxmlformats.org/officeDocument/2006/relationships/image"/><Relationship Id="rId16" Target="../media/image448.png" Type="http://schemas.openxmlformats.org/officeDocument/2006/relationships/image"/><Relationship Id="rId17" Target="../media/image449.png" Type="http://schemas.openxmlformats.org/officeDocument/2006/relationships/image"/><Relationship Id="rId18" Target="../media/image450.png" Type="http://schemas.openxmlformats.org/officeDocument/2006/relationships/image"/><Relationship Id="rId19" Target="../media/image451.png" Type="http://schemas.openxmlformats.org/officeDocument/2006/relationships/image"/><Relationship Id="rId20" Target="../media/image452.png" Type="http://schemas.openxmlformats.org/officeDocument/2006/relationships/image"/><Relationship Id="rId21" Target="../media/image453.png" Type="http://schemas.openxmlformats.org/officeDocument/2006/relationships/image"/><Relationship Id="rId22" Target="../media/image454.png" Type="http://schemas.openxmlformats.org/officeDocument/2006/relationships/image"/><Relationship Id="rId23" Target="../media/image455.png" Type="http://schemas.openxmlformats.org/officeDocument/2006/relationships/image"/><Relationship Id="rId24" Target="../media/image456.png" Type="http://schemas.openxmlformats.org/officeDocument/2006/relationships/image"/><Relationship Id="rId25" Target="../media/image457.png" Type="http://schemas.openxmlformats.org/officeDocument/2006/relationships/image"/><Relationship Id="rId26" Target="../media/image458.png" Type="http://schemas.openxmlformats.org/officeDocument/2006/relationships/image"/><Relationship Id="rId27" Target="../media/image459.png" Type="http://schemas.openxmlformats.org/officeDocument/2006/relationships/image"/><Relationship Id="rId28" Target="../media/image460.png" Type="http://schemas.openxmlformats.org/officeDocument/2006/relationships/image"/><Relationship Id="rId29" Target="../media/image46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46a4e75b-8ce6-4a51-9125-76c1652fb78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ex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2fdd0-bba5-11ea-8966-5d6402fed1c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cdfc0c-5835-48a8-bb6a-ec2ddfa626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756420-434f-11e8-ae40-6bdd72502ab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ad9c1b8-e58e-2a9d-ccb8-d4d5ae84abc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6c4a555-5ff6-4e1d-9ce7-0a9976629ea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b735ee-5938-4ebd-a6b2-541aef2d1f6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777716b-e36e-4e9c-a239-6b9ed99dc12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cassandr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ENTERPRISEDB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tc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mongod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postgresq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redi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shdb-for-transaction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d6e097c-b3b2-482a-b92d-6da183602cb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2e72d-00ce-4220-b44c-650c8314e58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6b7bf22-b443-47db-b3db-066ba2988f4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0e0f30-a061-11e8-9dfc-536f3b15860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w-log-collecto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un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d788e08-1b4a-4504-920a-d2842b72f3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de32cac-4055-4166-92e8-b65baace7bc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42f47a0-f793-4b45-ad11-782cc565df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6e0937-6110-42eb-8988-3a1999854d2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13e1860-959c-11e8-871e-ad157af61ad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1c53b72-918f-4869-b834-2d99eb28422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b3c3da-7b1f-0879-f414-f367da21848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8d12b7-cee7-4c35-90d7-582ffef56f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1037c41-adce-4bb5-8b45-0c06004916c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17eb6f-6e2a-4b33-95ef-83bffe0833f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32737c-e24b-4836-9e37-d8cead92231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b6393bc-7d81-446b-9728-61b704f6eca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network-ac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f5debff-044f-4292-b387-9c9a50ba81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105fb0-5a09-11e9-85fa-e1c32163180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d4c7a4d-2a2d-433f-a38d-9ebff43de33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e0b569e-03d7-44e4-a68c-6f567689a26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6d20106-cf62-4dcf-8dd9-d27ae0f36e5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f2c407b-0a0d-4c57-8d8e-31bc7707d56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80fa4f0-62bc-48dc-8388-b4458f3f310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55f6faf-833f-4fcb-8ce9-f75c9954b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0a8d63d-7990-9b83-b7ec-599897c7a3d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001640-21f1-466e-b6f0-d227c353a82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666f360-66d1-11e9-85ef-a19427301a8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bd259f0-9990-11e8-acc8-b9f54a8f16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1a901ac-fb7d-9b6e-eb25-14e75a20c4c2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public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sh-d6aece47-d840-45b0-8ab9-ad15354deee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c1f8800-0ee2-43ca-864b-1e29ce4fd8f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35ead7e-cc70-4f10-8f2c-6e6c6821ce6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5f8ac0-98f7-11e9-a40c-5b3c4bf3cc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fd3c158-4659-cca5-0c7c-eef6cdd1b9f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openshif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4e5912-59dc-40b7-a482-25c6c6d38cc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d08ed75-b71d-4d1a-a4c4-f17ead5c195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14c9e07-7039-44a7-8eed-c508135829a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B08BA3-D14D-4BD9-A5E6-EF67C52D35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888FFEA-E976-4F83-B7EC-288233BF62E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df77820-deed-11e9-911d-5f09017358f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38a4da0-c353-11e9-83b6-a36a57a97a0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ac189e-d717-52a9-449e-208b4ffdd8b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2020-08-19T16:29:48.617Z</dcterms:created>
  <dcterms:modified xsi:type="dcterms:W3CDTF">2020-08-19T16:29:48.617Z</dcterms:modified>
</cp:coreProperties>
</file>