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26 2020 16:29:30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nterprise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cx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1a901ac-fb7d-9b6e-eb25-14e75a20c4c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2020-08-26T16:29:41.035Z</dcterms:created>
  <dcterms:modified xsi:type="dcterms:W3CDTF">2020-08-26T16:29:41.035Z</dcterms:modified>
</cp:coreProperties>
</file>